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e House" userId="fdacc955-05f4-45f5-b2ab-35b4427e952f" providerId="ADAL" clId="{3A35EF7C-112F-4407-B183-066A4AAD0412}"/>
    <pc:docChg chg="custSel modSld">
      <pc:chgData name="Mike House" userId="fdacc955-05f4-45f5-b2ab-35b4427e952f" providerId="ADAL" clId="{3A35EF7C-112F-4407-B183-066A4AAD0412}" dt="2022-09-15T13:22:46.183" v="100" actId="14100"/>
      <pc:docMkLst>
        <pc:docMk/>
      </pc:docMkLst>
      <pc:sldChg chg="modSp">
        <pc:chgData name="Mike House" userId="fdacc955-05f4-45f5-b2ab-35b4427e952f" providerId="ADAL" clId="{3A35EF7C-112F-4407-B183-066A4AAD0412}" dt="2022-09-15T13:22:46.183" v="100" actId="14100"/>
        <pc:sldMkLst>
          <pc:docMk/>
          <pc:sldMk cId="1810643592" sldId="256"/>
        </pc:sldMkLst>
        <pc:spChg chg="mod">
          <ac:chgData name="Mike House" userId="fdacc955-05f4-45f5-b2ab-35b4427e952f" providerId="ADAL" clId="{3A35EF7C-112F-4407-B183-066A4AAD0412}" dt="2022-09-15T12:44:24.583" v="49" actId="20577"/>
          <ac:spMkLst>
            <pc:docMk/>
            <pc:sldMk cId="1810643592" sldId="256"/>
            <ac:spMk id="4" creationId="{6FEBE7E6-FF7E-49BB-8BEF-8CF04F1C9433}"/>
          </ac:spMkLst>
        </pc:spChg>
        <pc:spChg chg="mod">
          <ac:chgData name="Mike House" userId="fdacc955-05f4-45f5-b2ab-35b4427e952f" providerId="ADAL" clId="{3A35EF7C-112F-4407-B183-066A4AAD0412}" dt="2022-09-15T13:22:46.183" v="100" actId="14100"/>
          <ac:spMkLst>
            <pc:docMk/>
            <pc:sldMk cId="1810643592" sldId="256"/>
            <ac:spMk id="5" creationId="{B3FD2A12-7199-41B1-B879-82FB5895670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54780525-FFC7-4DFA-A028-A8DD5C0E2C10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8E3592D2-56C2-4F4D-A15D-D456A97CD8A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499261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0525-FFC7-4DFA-A028-A8DD5C0E2C10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92D2-56C2-4F4D-A15D-D456A97CD8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24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0525-FFC7-4DFA-A028-A8DD5C0E2C10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92D2-56C2-4F4D-A15D-D456A97CD8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882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0525-FFC7-4DFA-A028-A8DD5C0E2C10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92D2-56C2-4F4D-A15D-D456A97CD8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350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0525-FFC7-4DFA-A028-A8DD5C0E2C10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92D2-56C2-4F4D-A15D-D456A97CD8A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60629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0525-FFC7-4DFA-A028-A8DD5C0E2C10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92D2-56C2-4F4D-A15D-D456A97CD8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990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0525-FFC7-4DFA-A028-A8DD5C0E2C10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92D2-56C2-4F4D-A15D-D456A97CD8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289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0525-FFC7-4DFA-A028-A8DD5C0E2C10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92D2-56C2-4F4D-A15D-D456A97CD8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448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0525-FFC7-4DFA-A028-A8DD5C0E2C10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92D2-56C2-4F4D-A15D-D456A97CD8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641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0525-FFC7-4DFA-A028-A8DD5C0E2C10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92D2-56C2-4F4D-A15D-D456A97CD8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413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0525-FFC7-4DFA-A028-A8DD5C0E2C10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92D2-56C2-4F4D-A15D-D456A97CD8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307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54780525-FFC7-4DFA-A028-A8DD5C0E2C10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8E3592D2-56C2-4F4D-A15D-D456A97CD8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454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XQgvsXQ6AyE" TargetMode="External"/><Relationship Id="rId3" Type="http://schemas.openxmlformats.org/officeDocument/2006/relationships/hyperlink" Target="https://www.youtube.com/watch?v=T-3ULaGQYio" TargetMode="External"/><Relationship Id="rId7" Type="http://schemas.openxmlformats.org/officeDocument/2006/relationships/hyperlink" Target="https://canalrivertrust.org.uk/" TargetMode="External"/><Relationship Id="rId2" Type="http://schemas.openxmlformats.org/officeDocument/2006/relationships/hyperlink" Target="https://www.birminghammuseums.org.uk/thinktank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rspb.org.uk/" TargetMode="External"/><Relationship Id="rId11" Type="http://schemas.openxmlformats.org/officeDocument/2006/relationships/image" Target="../media/image2.png"/><Relationship Id="rId5" Type="http://schemas.openxmlformats.org/officeDocument/2006/relationships/hyperlink" Target="https://www.english-heritage.org.uk/visit/places/home-of-charles-darwin-down-house/prices-and-opening-times/" TargetMode="External"/><Relationship Id="rId10" Type="http://schemas.openxmlformats.org/officeDocument/2006/relationships/image" Target="../media/image1.jpeg"/><Relationship Id="rId4" Type="http://schemas.openxmlformats.org/officeDocument/2006/relationships/hyperlink" Target="https://www.youtube.com/watch?v=PNXh6yIH1Io" TargetMode="External"/><Relationship Id="rId9" Type="http://schemas.openxmlformats.org/officeDocument/2006/relationships/hyperlink" Target="https://www.youtube.com/c/NatGe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EBE7E6-FF7E-49BB-8BEF-8CF04F1C9433}"/>
              </a:ext>
            </a:extLst>
          </p:cNvPr>
          <p:cNvSpPr txBox="1"/>
          <p:nvPr/>
        </p:nvSpPr>
        <p:spPr>
          <a:xfrm>
            <a:off x="535020" y="672554"/>
            <a:ext cx="55609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To read: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Michael Crichton – Jurassic Park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99% Ape – Jonathan W Silvertown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FD2A12-7199-41B1-B879-82FB58956703}"/>
              </a:ext>
            </a:extLst>
          </p:cNvPr>
          <p:cNvSpPr txBox="1"/>
          <p:nvPr/>
        </p:nvSpPr>
        <p:spPr>
          <a:xfrm>
            <a:off x="443725" y="3429000"/>
            <a:ext cx="67839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To visit: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hlinkClick r:id="rId2"/>
              </a:rPr>
              <a:t>Thinktank Birmingham</a:t>
            </a:r>
            <a:r>
              <a:rPr lang="en-GB" sz="2400" dirty="0"/>
              <a:t>: </a:t>
            </a:r>
            <a:r>
              <a:rPr lang="en-GB" sz="2400" dirty="0">
                <a:hlinkClick r:id="rId3"/>
              </a:rPr>
              <a:t>watch what you can do</a:t>
            </a: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hlinkClick r:id="rId4"/>
              </a:rPr>
              <a:t>National History museum walk through</a:t>
            </a: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hlinkClick r:id="rId5"/>
              </a:rPr>
              <a:t>Charles Darwin’s home</a:t>
            </a: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hlinkClick r:id="rId6"/>
              </a:rPr>
              <a:t>RSPB centres</a:t>
            </a: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hlinkClick r:id="rId7"/>
              </a:rPr>
              <a:t>Canal and river trusts</a:t>
            </a: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Chester Zoo, Wild Place (Bristol), Sea Life Centres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6133CD-DE41-449F-AB3B-563E567620CD}"/>
              </a:ext>
            </a:extLst>
          </p:cNvPr>
          <p:cNvSpPr txBox="1"/>
          <p:nvPr/>
        </p:nvSpPr>
        <p:spPr>
          <a:xfrm>
            <a:off x="7365310" y="339512"/>
            <a:ext cx="46433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To watch: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Human: The world within – Netflix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Our planet – Netflix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Blue Planet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err="1">
                <a:hlinkClick r:id="rId8"/>
              </a:rPr>
              <a:t>Youtube</a:t>
            </a:r>
            <a:r>
              <a:rPr lang="en-GB" sz="2400" dirty="0">
                <a:hlinkClick r:id="rId8"/>
              </a:rPr>
              <a:t>: Web of complex biology: Bill Nye</a:t>
            </a: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err="1">
                <a:hlinkClick r:id="rId9"/>
              </a:rPr>
              <a:t>Youtube</a:t>
            </a:r>
            <a:r>
              <a:rPr lang="en-GB" sz="2400" dirty="0">
                <a:hlinkClick r:id="rId9"/>
              </a:rPr>
              <a:t>: National geographic</a:t>
            </a:r>
            <a:endParaRPr lang="en-GB" sz="2400" dirty="0"/>
          </a:p>
        </p:txBody>
      </p:sp>
      <p:pic>
        <p:nvPicPr>
          <p:cNvPr id="1026" name="Picture 2" descr="Image result for book">
            <a:extLst>
              <a:ext uri="{FF2B5EF4-FFF2-40B4-BE49-F238E27FC236}">
                <a16:creationId xmlns:a16="http://schemas.microsoft.com/office/drawing/2014/main" id="{312B17D1-1792-42EA-84C1-EC60AA22F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112" y="10035"/>
            <a:ext cx="1949280" cy="132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261093-84B8-4365-B3DE-4B3C24BE511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70197" y="3429000"/>
            <a:ext cx="2238449" cy="33534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27E3CA-A364-455F-A0FD-FF1718957705}"/>
              </a:ext>
            </a:extLst>
          </p:cNvPr>
          <p:cNvSpPr txBox="1"/>
          <p:nvPr/>
        </p:nvSpPr>
        <p:spPr>
          <a:xfrm>
            <a:off x="2498246" y="2413337"/>
            <a:ext cx="28216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/>
              <a:t>Biology</a:t>
            </a:r>
          </a:p>
        </p:txBody>
      </p:sp>
    </p:spTree>
    <p:extLst>
      <p:ext uri="{BB962C8B-B14F-4D97-AF65-F5344CB8AC3E}">
        <p14:creationId xmlns:p14="http://schemas.microsoft.com/office/powerpoint/2010/main" val="1810643592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38F0446E032940A5C215343939911C" ma:contentTypeVersion="14" ma:contentTypeDescription="Create a new document." ma:contentTypeScope="" ma:versionID="1a193009eba754a13154072c8101e3fc">
  <xsd:schema xmlns:xsd="http://www.w3.org/2001/XMLSchema" xmlns:xs="http://www.w3.org/2001/XMLSchema" xmlns:p="http://schemas.microsoft.com/office/2006/metadata/properties" xmlns:ns3="33d306e6-140f-4728-9df4-6ed6ddccbb67" xmlns:ns4="be86b6a6-ef4c-43ea-a746-c158c107f66d" targetNamespace="http://schemas.microsoft.com/office/2006/metadata/properties" ma:root="true" ma:fieldsID="beafc9bc44ccb6461e06c3db7de88831" ns3:_="" ns4:_="">
    <xsd:import namespace="33d306e6-140f-4728-9df4-6ed6ddccbb67"/>
    <xsd:import namespace="be86b6a6-ef4c-43ea-a746-c158c107f66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3:SharedWithDetails" minOccurs="0"/>
                <xsd:element ref="ns3:SharingHintHash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d306e6-140f-4728-9df4-6ed6ddccbb6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86b6a6-ef4c-43ea-a746-c158c107f6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B35EEB-F034-4274-8E7F-927A90F4EC53}">
  <ds:schemaRefs>
    <ds:schemaRef ds:uri="http://schemas.microsoft.com/office/2006/metadata/properties"/>
    <ds:schemaRef ds:uri="be86b6a6-ef4c-43ea-a746-c158c107f66d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elements/1.1/"/>
    <ds:schemaRef ds:uri="http://schemas.openxmlformats.org/package/2006/metadata/core-properties"/>
    <ds:schemaRef ds:uri="33d306e6-140f-4728-9df4-6ed6ddccbb6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657DD32-9296-462A-B1F0-9D7868F48A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C402FE-4A0D-420A-94AA-1101517D4F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d306e6-140f-4728-9df4-6ed6ddccbb67"/>
    <ds:schemaRef ds:uri="be86b6a6-ef4c-43ea-a746-c158c107f6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1109</TotalTime>
  <Words>81</Words>
  <Application>Microsoft Office PowerPoint</Application>
  <PresentationFormat>Widescreen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Century Schoolbook</vt:lpstr>
      <vt:lpstr>Wingdings 2</vt:lpstr>
      <vt:lpstr>View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House</dc:creator>
  <cp:lastModifiedBy>Paul Shepherd</cp:lastModifiedBy>
  <cp:revision>5</cp:revision>
  <dcterms:created xsi:type="dcterms:W3CDTF">2022-09-14T18:53:08Z</dcterms:created>
  <dcterms:modified xsi:type="dcterms:W3CDTF">2022-09-27T13:55:50Z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0x0101000038F0446E032940A5C215343939911C</vt:lpwstr>
  </property>
</Properties>
</file>