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58" y="-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9176D-A4E6-076C-6CE8-1AB74744C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CC20F-436E-248B-FFD3-FA951E8A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5A35-4916-E1CA-BB00-92AA9459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6D24-4C0D-4422-C985-DD52F9B82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03132-A413-5B8B-C567-AE828670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5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4DE7-7B66-46E3-55FB-4732A012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5989B-5175-72CA-1407-084C3F5C9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38B4-EC35-44BF-9F92-AD28B249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48001-90A2-F2EE-23F4-9B15BF4D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B27A-71BD-3D4B-9863-5956E2B5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E0209-95F9-748A-C7E5-3305F4FD3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39DF5-6071-701D-382B-0A1DF24D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C3A7-FBE3-569C-CA07-D7CAFCD8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1EDF-5094-0317-2385-C1F8B64B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62D4B-7977-C9C9-46B5-BB11E3D9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37B1-A64E-011C-BB91-BB6C2D1E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55DFB-E964-4B91-6114-DEFCD4EB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DB85D-4227-F6AF-C544-6D2C49A2F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F4B2-18B7-BAF5-10D7-8232DEEE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2318-9979-B74D-7A0E-AB6E3D2E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FEAD-F3E2-5BB8-E91E-5F865D8C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98F77-D767-B8B4-08F7-9F1FCA7B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2A8B5-D6F0-5EA4-55F3-93CF9F28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85AE6-F808-E262-0915-E6A0288F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4B895-5B0F-E98C-A225-A49F9670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96DC-E289-1E45-03A5-52263CFB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72EEE-E616-BFBD-A14C-E5F6A3A83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098BE-8AA4-9584-6D6A-FA5C29B2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960BB-3C9B-533D-720A-D5E8BFD7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A348A-4F60-B555-A3EB-55976ACF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AC302-6D08-D01A-E4A8-641BBDB8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7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8E989-6604-89EB-CE91-4FA40F6C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511D1-2873-50C0-D8BB-7C7F8B51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E126C-8E29-536D-30E6-11E90C56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F4DCE-4636-6B26-6436-C27578407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7FC2B-706D-4627-42EA-5FEDF1616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DE278-3B3E-61E2-59EF-EFC3060C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DBB6-7B39-D6E4-FD93-36929130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483F85-E357-5800-7511-69B2E348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90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48B7-FFD7-4E27-14BD-FC7BE113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D9FF1-E1D8-05E4-0BF9-27F5369F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592C9-0D1A-906E-E7F4-CCC6F1C5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E76CF-7653-E210-F349-DB840FD3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F259D-2AB5-5630-6EDF-3A4314B0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E04CB-176A-271D-A74D-6E9C5FC5E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43AF1-A611-DFF5-5570-9061EC5B0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12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31BA-0556-5C5F-8022-538884C5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6CD2C-5D60-837F-E3A1-980D2DFC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848A0-6A27-048B-20D0-32E55D68E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30CF0-86A8-702F-B2E0-3FDE2BCBB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6D049-7773-6737-3CAB-D68E9D3B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35C1E-AFFE-29ED-5D78-B6AA63E2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7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FD7D-1503-3BD8-0FBB-5CA7F1D7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F08395-017D-D871-4BC7-0E2E817E1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86F98-CAB3-9A14-4E6E-9482E8AE4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9568-A026-3682-31B5-3FF5B0D4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76DF8-6FCA-AD3B-8054-A1B0368D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89F05-EA14-6158-0F64-F16B0068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2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E39C2-FFA9-6523-A82F-F5165D50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D23BF-3C72-B56C-1F50-A82480CC3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C718B-DE40-8354-D54A-93F626F4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6ABD3-74FB-46BD-870A-EB442E2C3615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A17F-8D52-18A2-7CC7-A95D85991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4392-A42D-2875-D60C-B92C2A43D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9D764-5766-4B91-B7F9-0AAC6C5E8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1A42817B-4EAF-333B-DCC5-4748A714F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1" y="1885948"/>
            <a:ext cx="3177501" cy="2197780"/>
          </a:xfrm>
          <a:prstGeom prst="rect">
            <a:avLst/>
          </a:prstGeom>
          <a:solidFill>
            <a:srgbClr val="DEE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What can I read?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Ink Free" panose="03080402000500000000" pitchFamily="66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Light" panose="020403040500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The Art of Creative Thinking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by Rod Judkins</a:t>
            </a:r>
            <a:endParaRPr kumimoji="0" lang="en-US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Why is Art full of Naked People?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by Susie Hodge</a:t>
            </a:r>
            <a:endParaRPr kumimoji="0" lang="en-US" altLang="en-US" sz="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The Art Book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: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Phaidon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ea typeface="Microsoft YaHei Light" panose="020B0502040204020203" pitchFamily="34" charset="-122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en-US" sz="1400" i="1" dirty="0" err="1"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Artmag</a:t>
            </a:r>
            <a:endParaRPr kumimoji="0" lang="en-US" altLang="en-US" sz="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22B51AF-E703-A578-4CD8-96667E389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5" y="4243526"/>
            <a:ext cx="3210370" cy="2407729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</a:rPr>
              <a:t>Where can I visit?</a:t>
            </a:r>
            <a:r>
              <a:rPr lang="en-US" altLang="en-US" b="1" dirty="0">
                <a:latin typeface="Ink Free" panose="03080402000500000000" pitchFamily="66" charset="0"/>
                <a:ea typeface="Microsoft YaHei Light" panose="020B0502040204020203" pitchFamily="34" charset="-122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🚶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n-US" altLang="en-US" sz="1600" b="1" dirty="0">
              <a:latin typeface="Cavolini" panose="03000502040302020204" pitchFamily="66" charset="0"/>
              <a:ea typeface="Microsoft YaHei Light" panose="020B0502040204020203" pitchFamily="34" charset="-122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Wolverhampton Art Gallery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Worcester City Art Gallery and Museum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Birmingham Museum and Art Gallery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Pitt Rivers Museum, Oxford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The National Galley London (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online virtual tour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)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2505CE92-04B1-BD84-525D-DDAEDED6A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33" y="3652328"/>
            <a:ext cx="6317130" cy="3006864"/>
          </a:xfrm>
          <a:prstGeom prst="rect">
            <a:avLst/>
          </a:prstGeom>
          <a:solidFill>
            <a:srgbClr val="CFCD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</a:rPr>
              <a:t>What can I watch?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💻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Exit Through the Gift Shop: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This is a tale of Banksy and other street artists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strike="noStrike" cap="none" normalizeH="0" baseline="0" dirty="0">
                <a:ln>
                  <a:noFill/>
                </a:ln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Rivers and Tides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: This film chronicles the work of landscape sculptor Andy Goldsworthy.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Between the Folds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This fascinating documentary shows the incredible things artists can do with paper.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Cave of Forgotten Dreams: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Go inside the Chauvet caves in France to experience some of the world’s earliest art.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Made You Look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 – A true story about fake art (Netflix)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Art History School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Youtube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 channel)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89867DD-557B-A4FE-B14F-31290FF9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33" y="1889831"/>
            <a:ext cx="3138488" cy="1704976"/>
          </a:xfrm>
          <a:prstGeom prst="rect">
            <a:avLst/>
          </a:prstGeom>
          <a:solidFill>
            <a:srgbClr val="B4C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What can I listen to?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Times New Roman" panose="02020603050405020304" pitchFamily="18" charset="0"/>
                <a:cs typeface="Segoe UI Emoji" panose="020B0502040204020203" pitchFamily="34" charset="0"/>
              </a:rPr>
              <a:t>🎧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ea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Who </a:t>
            </a:r>
            <a:r>
              <a:rPr kumimoji="0" lang="en-US" altLang="en-US" sz="140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Arted</a:t>
            </a: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?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Weekly Art History for all ages</a:t>
            </a:r>
            <a:endParaRPr kumimoji="0" lang="en-US" altLang="en-US" sz="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20B0502040204020203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Arts &amp; Ideas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BBC Radio 3</a:t>
            </a:r>
            <a:endParaRPr kumimoji="0" lang="en-US" altLang="en-US" sz="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20B0502040204020203" pitchFamily="66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en-US" altLang="en-US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20B0502040204020203" pitchFamily="66" charset="0"/>
              </a:rPr>
              <a:t>Jo’s Art History Podcast</a:t>
            </a:r>
            <a:endParaRPr kumimoji="0" lang="en-US" altLang="en-US" sz="7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20B0502040204020203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</a:endParaRPr>
          </a:p>
        </p:txBody>
      </p:sp>
      <p:pic>
        <p:nvPicPr>
          <p:cNvPr id="2056" name="Picture 10" descr="Art and Design - Bishop Auckland College">
            <a:extLst>
              <a:ext uri="{FF2B5EF4-FFF2-40B4-BE49-F238E27FC236}">
                <a16:creationId xmlns:a16="http://schemas.microsoft.com/office/drawing/2014/main" id="{8C8F85CE-3969-8F79-1B07-B904A13ED3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r="259" b="31308"/>
          <a:stretch/>
        </p:blipFill>
        <p:spPr bwMode="auto">
          <a:xfrm>
            <a:off x="0" y="3894"/>
            <a:ext cx="12192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 descr="11 Essential Art History Books for">
            <a:extLst>
              <a:ext uri="{FF2B5EF4-FFF2-40B4-BE49-F238E27FC236}">
                <a16:creationId xmlns:a16="http://schemas.microsoft.com/office/drawing/2014/main" id="{180ADF65-BAC1-7249-1493-8B4765000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007" y="2022608"/>
            <a:ext cx="1514374" cy="1755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4">
            <a:extLst>
              <a:ext uri="{FF2B5EF4-FFF2-40B4-BE49-F238E27FC236}">
                <a16:creationId xmlns:a16="http://schemas.microsoft.com/office/drawing/2014/main" id="{66DDF1F7-FC27-536A-C1C3-4B5657A6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601" y="4615004"/>
            <a:ext cx="1514374" cy="20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5" descr="Google Arts &amp; Culture">
            <a:extLst>
              <a:ext uri="{FF2B5EF4-FFF2-40B4-BE49-F238E27FC236}">
                <a16:creationId xmlns:a16="http://schemas.microsoft.com/office/drawing/2014/main" id="{3F68B39D-0E6A-F6D1-1856-09D2BFF8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650" y="3842930"/>
            <a:ext cx="1164275" cy="7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1BD6FADB-2C28-72D2-D4C2-8B50509C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289" y="2160334"/>
            <a:ext cx="1959578" cy="10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Times New Roman" panose="02020603050405020304" pitchFamily="18" charset="0"/>
              </a:rPr>
              <a:t>FREE Art Apps!</a:t>
            </a:r>
            <a:endParaRPr kumimoji="0" lang="en-US" altLang="en-US" sz="9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Daily Art, Google Arts &amp; Culture,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Smartify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k Free" panose="03080402000500000000" pitchFamily="66" charset="0"/>
                <a:ea typeface="Microsoft YaHei Light" panose="020B0502040204020203" pitchFamily="34" charset="-122"/>
                <a:cs typeface="Cavolini" panose="03000502040302020204" pitchFamily="66" charset="0"/>
              </a:rPr>
              <a:t>: Museums &amp; Art Guide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k Free" panose="03080402000500000000" pitchFamily="66" charset="0"/>
              <a:cs typeface="Cavolini" panose="0300050204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8A3A2D14-E7B3-4A60-B6E2-9FED188C8DD5}"/>
              </a:ext>
            </a:extLst>
          </p:cNvPr>
          <p:cNvSpPr/>
          <p:nvPr/>
        </p:nvSpPr>
        <p:spPr>
          <a:xfrm>
            <a:off x="7231520" y="1906887"/>
            <a:ext cx="2459116" cy="1687920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5CC40-D8F5-8365-9B0D-981A0603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-382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DF55B13-995A-D63C-7F02-3D7EEA9C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746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2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206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 Light</vt:lpstr>
      <vt:lpstr>Arial</vt:lpstr>
      <vt:lpstr>Calibri</vt:lpstr>
      <vt:lpstr>Calibri Light</vt:lpstr>
      <vt:lpstr>Cavolini</vt:lpstr>
      <vt:lpstr>Ink Free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Georgie Fergusson</dc:creator>
  <cp:lastModifiedBy>Georgie Fergusson</cp:lastModifiedBy>
  <cp:revision>2</cp:revision>
  <dcterms:created xsi:type="dcterms:W3CDTF">2022-09-14T06:54:46Z</dcterms:created>
  <dcterms:modified xsi:type="dcterms:W3CDTF">2022-09-14T07:23:57Z</dcterms:modified>
</cp:coreProperties>
</file>