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29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513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11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9603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42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298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618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735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04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89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18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519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276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13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200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226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41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5EC2D6B-C413-4F26-B7CA-09377C9E0EA3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0927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v.apple.com/us/show/planet-of-the-apps/umc.cmc.5itv0kq48rjp52jzau2nmmf4q" TargetMode="External"/><Relationship Id="rId2" Type="http://schemas.openxmlformats.org/officeDocument/2006/relationships/hyperlink" Target="https://www.netflix.com/title/80184771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3ABFBE-6DCD-472E-B379-F3E51A785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3491" y="152545"/>
            <a:ext cx="5920509" cy="1011237"/>
          </a:xfrm>
        </p:spPr>
        <p:txBody>
          <a:bodyPr/>
          <a:lstStyle/>
          <a:p>
            <a:r>
              <a:rPr lang="en-GB" dirty="0"/>
              <a:t>Business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B937BF-F3DD-4AB3-A64E-8910D746635E}"/>
              </a:ext>
            </a:extLst>
          </p:cNvPr>
          <p:cNvSpPr txBox="1"/>
          <p:nvPr/>
        </p:nvSpPr>
        <p:spPr>
          <a:xfrm>
            <a:off x="485198" y="818185"/>
            <a:ext cx="517979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can I read?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Inspiration by Elon Musk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Screw It, Let’s Do It: Lessons In Life by Richard Branson.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Start It Up: The Complete Teen</a:t>
            </a:r>
            <a:r>
              <a:rPr lang="en-GB" b="1" dirty="0"/>
              <a:t> Business Guide to Turning Your Passions Into Pay by </a:t>
            </a:r>
            <a:r>
              <a:rPr lang="en-GB" b="1" dirty="0" err="1"/>
              <a:t>Kenrya</a:t>
            </a:r>
            <a:r>
              <a:rPr lang="en-GB" b="1" dirty="0"/>
              <a:t> Rankin.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What you see is what you get by Alan Sugar.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E8932F-5CEF-40C0-A0F8-E19EC3D3B875}"/>
              </a:ext>
            </a:extLst>
          </p:cNvPr>
          <p:cNvSpPr txBox="1"/>
          <p:nvPr/>
        </p:nvSpPr>
        <p:spPr>
          <a:xfrm>
            <a:off x="485198" y="3286018"/>
            <a:ext cx="61514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Where can I visit?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Cadbury World Walk and Tour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Alton Towers Resort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JCB Factory Tour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Drayton Manor Park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Silverstone Experience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1154C6-823D-44E0-A835-BDED80990B8D}"/>
              </a:ext>
            </a:extLst>
          </p:cNvPr>
          <p:cNvSpPr txBox="1"/>
          <p:nvPr/>
        </p:nvSpPr>
        <p:spPr>
          <a:xfrm>
            <a:off x="7307631" y="3546089"/>
            <a:ext cx="40253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can I watch?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Apprentice BBC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Dragon’s Den BBC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Inside Bill’s Brain: Decoding Bill Gates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 </a:t>
            </a:r>
            <a:r>
              <a:rPr lang="en-GB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Planet of the Apps</a:t>
            </a:r>
            <a:r>
              <a:rPr lang="en-GB" u="sng" dirty="0"/>
              <a:t> Apple Music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u="sng" dirty="0"/>
              <a:t>Shark Tank Netflix </a:t>
            </a:r>
          </a:p>
          <a:p>
            <a:endParaRPr lang="en-GB" dirty="0"/>
          </a:p>
        </p:txBody>
      </p:sp>
      <p:pic>
        <p:nvPicPr>
          <p:cNvPr id="1026" name="Picture 2" descr="TV Shows for entrepreneurs #14: Dragon's Den">
            <a:extLst>
              <a:ext uri="{FF2B5EF4-FFF2-40B4-BE49-F238E27FC236}">
                <a16:creationId xmlns:a16="http://schemas.microsoft.com/office/drawing/2014/main" id="{ECDD89C6-3C37-4AF4-B0BA-2EC2C0AE4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6332" y="1842264"/>
            <a:ext cx="2568286" cy="144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cadbury world tour ">
            <a:extLst>
              <a:ext uri="{FF2B5EF4-FFF2-40B4-BE49-F238E27FC236}">
                <a16:creationId xmlns:a16="http://schemas.microsoft.com/office/drawing/2014/main" id="{305BF38D-FCAC-4477-975F-6E0286B4D0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651" y="5056486"/>
            <a:ext cx="3047567" cy="175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jcb factory tour">
            <a:extLst>
              <a:ext uri="{FF2B5EF4-FFF2-40B4-BE49-F238E27FC236}">
                <a16:creationId xmlns:a16="http://schemas.microsoft.com/office/drawing/2014/main" id="{2481173A-91CD-4A8A-8E05-45DA8FA3B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338" y="5153816"/>
            <a:ext cx="2081718" cy="1567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499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105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Business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Capital</dc:title>
  <dc:creator>Paul Shepherd</dc:creator>
  <cp:lastModifiedBy>Diana Taylor</cp:lastModifiedBy>
  <cp:revision>17</cp:revision>
  <dcterms:created xsi:type="dcterms:W3CDTF">2022-08-29T08:46:45Z</dcterms:created>
  <dcterms:modified xsi:type="dcterms:W3CDTF">2022-09-14T15:02:54Z</dcterms:modified>
</cp:coreProperties>
</file>