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4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0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6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08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60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3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6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4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6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7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2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24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8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9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05F9BE-CA2C-4A95-977F-553939916545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B0E9-FCA6-4BE4-886F-27EA7D9F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56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Si4DbRVVQ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goodfoo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3ABFBE-6DCD-472E-B379-F3E51A785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1" y="152545"/>
            <a:ext cx="5920509" cy="1011237"/>
          </a:xfrm>
        </p:spPr>
        <p:txBody>
          <a:bodyPr/>
          <a:lstStyle/>
          <a:p>
            <a:r>
              <a:rPr lang="en-GB" dirty="0"/>
              <a:t>Catering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937BF-F3DD-4AB3-A64E-8910D746635E}"/>
              </a:ext>
            </a:extLst>
          </p:cNvPr>
          <p:cNvSpPr txBox="1"/>
          <p:nvPr/>
        </p:nvSpPr>
        <p:spPr>
          <a:xfrm>
            <a:off x="485198" y="818185"/>
            <a:ext cx="5179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can I read?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Good Food Magazine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Baking Bible: Mary Berry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Pot Wonders: The Hairy Bikers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Children's Cookbook: DK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Time to Eat: Nadia Hussain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932F-5CEF-40C0-A0F8-E19EC3D3B875}"/>
              </a:ext>
            </a:extLst>
          </p:cNvPr>
          <p:cNvSpPr txBox="1"/>
          <p:nvPr/>
        </p:nvSpPr>
        <p:spPr>
          <a:xfrm>
            <a:off x="485198" y="3286018"/>
            <a:ext cx="61514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 can I visit?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/>
                <a:cs typeface="Calibri"/>
                <a:sym typeface="Calibri"/>
              </a:rPr>
              <a:t>The Good Food Website: Full of fantastic, simple and cost effective recipes for all tastes: </a:t>
            </a:r>
            <a:r>
              <a:rPr lang="en-GB" dirty="0">
                <a:ea typeface="Calibri"/>
                <a:cs typeface="Calibri"/>
                <a:sym typeface="Calibri"/>
                <a:hlinkClick r:id="rId2"/>
              </a:rPr>
              <a:t>www.goodfood.com</a:t>
            </a:r>
            <a:r>
              <a:rPr lang="en-GB" dirty="0">
                <a:ea typeface="Calibri"/>
                <a:cs typeface="Calibri"/>
                <a:sym typeface="Calibri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ea typeface="Calibri"/>
                <a:cs typeface="Calibri"/>
                <a:sym typeface="Calibri"/>
              </a:rPr>
              <a:t>Youtube</a:t>
            </a:r>
            <a:r>
              <a:rPr lang="en-GB" dirty="0">
                <a:ea typeface="Calibri"/>
                <a:cs typeface="Calibri"/>
                <a:sym typeface="Calibri"/>
              </a:rPr>
              <a:t>: Watch episodes of your favourite chefs or search for experiments and demonstrations – this the link for the YR8 raising agent module - </a:t>
            </a:r>
            <a:r>
              <a:rPr lang="en-GB" dirty="0">
                <a:ea typeface="Calibri"/>
                <a:cs typeface="Calibri"/>
                <a:sym typeface="Calibri"/>
                <a:hlinkClick r:id="rId3"/>
              </a:rPr>
              <a:t>https://www.youtube.com/watch?v=0USi4DbRVVQ</a:t>
            </a:r>
            <a:r>
              <a:rPr lang="en-GB" dirty="0">
                <a:ea typeface="Calibri"/>
                <a:cs typeface="Calibri"/>
                <a:sym typeface="Calibri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154C6-823D-44E0-A835-BDED80990B8D}"/>
              </a:ext>
            </a:extLst>
          </p:cNvPr>
          <p:cNvSpPr txBox="1"/>
          <p:nvPr/>
        </p:nvSpPr>
        <p:spPr>
          <a:xfrm>
            <a:off x="7572675" y="2610683"/>
            <a:ext cx="4025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can I watch?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Foodnetwork</a:t>
            </a:r>
            <a:r>
              <a:rPr lang="en-GB" dirty="0"/>
              <a:t>: Freeview channel 43. continuous cooking programmes from around the world.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MasterChef: Greg Wallace and John Torode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F65EC0-5AE5-4542-81A6-DCCAAB5CD558}"/>
              </a:ext>
            </a:extLst>
          </p:cNvPr>
          <p:cNvPicPr/>
          <p:nvPr/>
        </p:nvPicPr>
        <p:blipFill rotWithShape="1">
          <a:blip r:embed="rId4"/>
          <a:srcRect l="10803" t="26305" r="61777" b="8669"/>
          <a:stretch/>
        </p:blipFill>
        <p:spPr bwMode="auto">
          <a:xfrm>
            <a:off x="8534511" y="152545"/>
            <a:ext cx="1571625" cy="2095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044F9-6938-48BF-A3DF-C01100E76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323" y="5115827"/>
            <a:ext cx="2257424" cy="1500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19D851-6B7B-46DA-B8C2-891AA52BE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560884" y="1488836"/>
            <a:ext cx="2308325" cy="1731244"/>
          </a:xfrm>
          <a:prstGeom prst="rect">
            <a:avLst/>
          </a:prstGeom>
        </p:spPr>
      </p:pic>
      <p:pic>
        <p:nvPicPr>
          <p:cNvPr id="1026" name="Picture 2" descr="https://tse2.mm.bing.net/th?id=OIP.n5_4eUutfUGFimv0hySlVQHaHX&amp;pid=Api&amp;P=0">
            <a:extLst>
              <a:ext uri="{FF2B5EF4-FFF2-40B4-BE49-F238E27FC236}">
                <a16:creationId xmlns:a16="http://schemas.microsoft.com/office/drawing/2014/main" id="{098849A4-AE5A-4621-842A-95A177EF2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22" y="4717179"/>
            <a:ext cx="1731245" cy="17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99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127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Wingdings 3</vt:lpstr>
      <vt:lpstr>Ion</vt:lpstr>
      <vt:lpstr>Catering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Technology</dc:title>
  <dc:creator>Paul Shepherd</dc:creator>
  <cp:lastModifiedBy>Sally Harrison</cp:lastModifiedBy>
  <cp:revision>4</cp:revision>
  <dcterms:created xsi:type="dcterms:W3CDTF">2022-09-22T15:47:46Z</dcterms:created>
  <dcterms:modified xsi:type="dcterms:W3CDTF">2022-09-23T09:30:50Z</dcterms:modified>
</cp:coreProperties>
</file>