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6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25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6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2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770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71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9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1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7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8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1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236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opdocumentaryfilms.com/internet-everything/" TargetMode="External"/><Relationship Id="rId3" Type="http://schemas.openxmlformats.org/officeDocument/2006/relationships/hyperlink" Target="https://www.tnmoc.org/3d-virtual-tour" TargetMode="External"/><Relationship Id="rId7" Type="http://schemas.openxmlformats.org/officeDocument/2006/relationships/hyperlink" Target="https://www.youtube.com/watch?v=-mlAdcQZZAM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www.codesandciphers.org.uk/bletchleypar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YoHLbpjIByE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www.youtube.com/watch?time_continue=57&amp;v=hapW36HQqKY&amp;feature=emb_logo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applemuseum360.com/" TargetMode="External"/><Relationship Id="rId9" Type="http://schemas.openxmlformats.org/officeDocument/2006/relationships/hyperlink" Target="https://www.youtube.com/watch?v=eg8Bh5iI2W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1021" y="389342"/>
            <a:ext cx="5920509" cy="1011237"/>
          </a:xfrm>
        </p:spPr>
        <p:txBody>
          <a:bodyPr>
            <a:normAutofit fontScale="90000"/>
          </a:bodyPr>
          <a:lstStyle/>
          <a:p>
            <a:r>
              <a:rPr lang="en-GB" dirty="0"/>
              <a:t>Computer science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3668343" y="1362655"/>
            <a:ext cx="5179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Day in code Python: Shari </a:t>
            </a:r>
            <a:r>
              <a:rPr lang="en-GB" dirty="0" err="1"/>
              <a:t>Eskenas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Computational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Fairytales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 Jeremy Kubica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Ready Player One: Earnest Cline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Gamer Army: Trent Reedy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Hello World!: Warren Sande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430646" y="3698669"/>
            <a:ext cx="439749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ym typeface="Calibri"/>
              </a:rPr>
              <a:t>Bletchley Park – </a:t>
            </a:r>
            <a:r>
              <a:rPr lang="en-GB" dirty="0">
                <a:hlinkClick r:id="rId2"/>
              </a:rPr>
              <a:t>Bletchley Park - Virtual Tour (codesandciphers.org.uk)</a:t>
            </a:r>
            <a:endParaRPr lang="en-GB" dirty="0">
              <a:sym typeface="Calibri"/>
            </a:endParaRPr>
          </a:p>
          <a:p>
            <a:endParaRPr lang="en-GB" sz="200" dirty="0"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National Museum of Computing - </a:t>
            </a:r>
            <a:r>
              <a:rPr lang="en-GB" dirty="0">
                <a:hlinkClick r:id="rId3"/>
              </a:rPr>
              <a:t>3D Virtual Tour — The National Museum of Computing (tnmoc.org)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Appleworld</a:t>
            </a:r>
            <a:r>
              <a:rPr lang="en-GB" dirty="0"/>
              <a:t> - </a:t>
            </a:r>
            <a:r>
              <a:rPr lang="nn-NO" dirty="0">
                <a:hlinkClick r:id="rId4"/>
              </a:rPr>
              <a:t>AppleMuseum 3D virtual tour (applemuseum360.com)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7363861" y="3527362"/>
            <a:ext cx="48281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History of computer Science - </a:t>
            </a:r>
            <a:r>
              <a:rPr lang="en-GB" dirty="0">
                <a:hlinkClick r:id="rId5"/>
              </a:rPr>
              <a:t>History of Computer Science for Kids - YouTube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Python coding: </a:t>
            </a:r>
            <a:r>
              <a:rPr lang="en-GB" dirty="0">
                <a:hlinkClick r:id="rId6"/>
              </a:rPr>
              <a:t>"Python for kids" course, chapter 1. Full course you can find at Udemy!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Internet of everything:</a:t>
            </a:r>
            <a:r>
              <a:rPr lang="en-GB" dirty="0">
                <a:hlinkClick r:id="rId7"/>
              </a:rPr>
              <a:t> </a:t>
            </a:r>
            <a:r>
              <a:rPr lang="en-GB" dirty="0">
                <a:hlinkClick r:id="rId8"/>
              </a:rPr>
              <a:t>The Internet of Everything - Top Documentary Films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Battlefield 3 simulator: </a:t>
            </a:r>
            <a:r>
              <a:rPr lang="en-GB" dirty="0">
                <a:hlinkClick r:id="rId9"/>
              </a:rPr>
              <a:t> Ultimate Battlefield 3 Simulator  The Gadget Show - YouTube</a:t>
            </a:r>
            <a:endParaRPr lang="en-GB" dirty="0"/>
          </a:p>
        </p:txBody>
      </p:sp>
      <p:pic>
        <p:nvPicPr>
          <p:cNvPr id="1026" name="Picture 2" descr="Image result for computer science">
            <a:extLst>
              <a:ext uri="{FF2B5EF4-FFF2-40B4-BE49-F238E27FC236}">
                <a16:creationId xmlns:a16="http://schemas.microsoft.com/office/drawing/2014/main" id="{92D82DA3-1455-44B3-8BBC-F77D1B208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46" y="1063138"/>
            <a:ext cx="30003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etchley park computer science">
            <a:extLst>
              <a:ext uri="{FF2B5EF4-FFF2-40B4-BE49-F238E27FC236}">
                <a16:creationId xmlns:a16="http://schemas.microsoft.com/office/drawing/2014/main" id="{AE5B1C8A-ADE0-443C-9FEF-9C0E45649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136" y="1025615"/>
            <a:ext cx="3030836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E4D2DFD4-EB94-4BC7-934F-465DD2C58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62" y="4135755"/>
            <a:ext cx="2532499" cy="203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2DAFA0CA17549B0660877E6063C6B" ma:contentTypeVersion="10" ma:contentTypeDescription="Create a new document." ma:contentTypeScope="" ma:versionID="7f87fc3af61e3a8538925f1fc3def8cc">
  <xsd:schema xmlns:xsd="http://www.w3.org/2001/XMLSchema" xmlns:xs="http://www.w3.org/2001/XMLSchema" xmlns:p="http://schemas.microsoft.com/office/2006/metadata/properties" xmlns:ns3="113f8975-8977-4e30-97e4-f26e68ae4670" xmlns:ns4="5d02a563-ec74-44a5-9e30-aba90955c44b" targetNamespace="http://schemas.microsoft.com/office/2006/metadata/properties" ma:root="true" ma:fieldsID="31e2d2d8ba86dcfa8738991e15c97628" ns3:_="" ns4:_="">
    <xsd:import namespace="113f8975-8977-4e30-97e4-f26e68ae4670"/>
    <xsd:import namespace="5d02a563-ec74-44a5-9e30-aba90955c4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f8975-8977-4e30-97e4-f26e68ae4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2a563-ec74-44a5-9e30-aba90955c44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64D4A5-ACC6-4CE6-A73B-75B2C6BC546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5d02a563-ec74-44a5-9e30-aba90955c44b"/>
    <ds:schemaRef ds:uri="113f8975-8977-4e30-97e4-f26e68ae467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8A4694-2EEA-4FB2-913F-69FE2CC5D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B5FA67-76BA-4546-AA66-A91CA7CB6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3f8975-8977-4e30-97e4-f26e68ae4670"/>
    <ds:schemaRef ds:uri="5d02a563-ec74-44a5-9e30-aba90955c4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118</TotalTime>
  <Words>152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Computer science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Technology</dc:title>
  <dc:creator>Paul Shepherd</dc:creator>
  <cp:lastModifiedBy>Maria Fisher</cp:lastModifiedBy>
  <cp:revision>10</cp:revision>
  <dcterms:created xsi:type="dcterms:W3CDTF">2022-09-22T15:47:46Z</dcterms:created>
  <dcterms:modified xsi:type="dcterms:W3CDTF">2022-09-22T18:52:16Z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0x0101006C12DAFA0CA17549B0660877E6063C6B</vt:lpwstr>
  </property>
</Properties>
</file>