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30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6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087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3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08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3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361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4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66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67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92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4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8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69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05F9BE-CA2C-4A95-977F-553939916545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B0E9-FCA6-4BE4-886F-27EA7D9F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56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youtube.com/watch?v=dP7ot_CQ_58" TargetMode="External"/><Relationship Id="rId7" Type="http://schemas.openxmlformats.org/officeDocument/2006/relationships/hyperlink" Target="https://www.youtube.com/watch?v=hxdjEGlTGLE" TargetMode="External"/><Relationship Id="rId2" Type="http://schemas.openxmlformats.org/officeDocument/2006/relationships/hyperlink" Target="https://designmuseum.org/venue-hire-old/virtual-tour-of-the-design-museu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-mlAdcQZZAM" TargetMode="External"/><Relationship Id="rId5" Type="http://schemas.openxmlformats.org/officeDocument/2006/relationships/hyperlink" Target="https://www.youtube.com/watch?v=r1CpzEGhs3c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s://themadmuseum.co.uk/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3ABFBE-6DCD-472E-B379-F3E51A78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491" y="152545"/>
            <a:ext cx="5920509" cy="1011237"/>
          </a:xfrm>
        </p:spPr>
        <p:txBody>
          <a:bodyPr/>
          <a:lstStyle/>
          <a:p>
            <a:r>
              <a:rPr lang="en-GB" dirty="0"/>
              <a:t>Design Technology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937BF-F3DD-4AB3-A64E-8910D746635E}"/>
              </a:ext>
            </a:extLst>
          </p:cNvPr>
          <p:cNvSpPr txBox="1"/>
          <p:nvPr/>
        </p:nvSpPr>
        <p:spPr>
          <a:xfrm>
            <a:off x="485198" y="818185"/>
            <a:ext cx="5179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read?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design of every Things: Donald Norman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Logo Design Love: David Airey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Organic deign in home furnishings: Eliot Noyes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Cradle to cradle: Remaking the way we make things: William McDonough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The Genius of Design: Penny Sparke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8932F-5CEF-40C0-A0F8-E19EC3D3B875}"/>
              </a:ext>
            </a:extLst>
          </p:cNvPr>
          <p:cNvSpPr txBox="1"/>
          <p:nvPr/>
        </p:nvSpPr>
        <p:spPr>
          <a:xfrm>
            <a:off x="485198" y="3286018"/>
            <a:ext cx="6151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can I visit?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The Design Museum - Virtual Tour of Museum (free) - </a:t>
            </a:r>
            <a:r>
              <a:rPr lang="en-GB" u="sng" dirty="0">
                <a:solidFill>
                  <a:srgbClr val="002060"/>
                </a:solidFill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https://designmuseum.org/venue-hire-old/virtual-tour-of-the-design-museum#</a:t>
            </a:r>
            <a:endParaRPr lang="en-GB" u="sng" dirty="0">
              <a:solidFill>
                <a:srgbClr val="002060"/>
              </a:solidFill>
              <a:ea typeface="Calibri"/>
              <a:cs typeface="Calibri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V &amp; A museum virtual tour- </a:t>
            </a:r>
            <a:r>
              <a:rPr lang="en-GB" dirty="0">
                <a:hlinkClick r:id="rId3"/>
              </a:rPr>
              <a:t>An Introduction to the V&amp;A – YouTube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Mechanical toy Museum-</a:t>
            </a:r>
            <a:r>
              <a:rPr lang="en-GB" dirty="0">
                <a:hlinkClick r:id="rId4"/>
              </a:rPr>
              <a:t> Home - The Mechanical Art &amp; Design Museum (themadmuseum.co.uk)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154C6-823D-44E0-A835-BDED80990B8D}"/>
              </a:ext>
            </a:extLst>
          </p:cNvPr>
          <p:cNvSpPr txBox="1"/>
          <p:nvPr/>
        </p:nvSpPr>
        <p:spPr>
          <a:xfrm>
            <a:off x="7307631" y="3546089"/>
            <a:ext cx="40253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watch?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Abstract: The art of design, Netflix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Biomimicry: </a:t>
            </a:r>
            <a:r>
              <a:rPr lang="en-GB" dirty="0">
                <a:hlinkClick r:id="rId5"/>
              </a:rPr>
              <a:t>Biomimicry is more than just good design. – YouTube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Principles of good design:</a:t>
            </a:r>
            <a:r>
              <a:rPr lang="en-GB" dirty="0">
                <a:hlinkClick r:id="rId6"/>
              </a:rPr>
              <a:t> Ask a Designer: Dieter Rams' 10 principles of good design – YouTube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New materials: </a:t>
            </a:r>
            <a:r>
              <a:rPr lang="en-GB" dirty="0">
                <a:hlinkClick r:id="rId7"/>
              </a:rPr>
              <a:t>Amazing New Materials That Are On Another Level - YouTube</a:t>
            </a:r>
            <a:r>
              <a:rPr lang="en-GB" dirty="0"/>
              <a:t> </a:t>
            </a:r>
          </a:p>
        </p:txBody>
      </p:sp>
      <p:pic>
        <p:nvPicPr>
          <p:cNvPr id="3074" name="Picture 2" descr="Image result for v and a museum">
            <a:extLst>
              <a:ext uri="{FF2B5EF4-FFF2-40B4-BE49-F238E27FC236}">
                <a16:creationId xmlns:a16="http://schemas.microsoft.com/office/drawing/2014/main" id="{8C655BB8-6D02-42CB-B6B5-A4EDA9D37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980" y="1135398"/>
            <a:ext cx="272415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Graphene">
            <a:extLst>
              <a:ext uri="{FF2B5EF4-FFF2-40B4-BE49-F238E27FC236}">
                <a16:creationId xmlns:a16="http://schemas.microsoft.com/office/drawing/2014/main" id="{A9359A03-1C94-435C-8AC2-7E52975FD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991" y="1497890"/>
            <a:ext cx="2201250" cy="144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auhaus furnirure">
            <a:extLst>
              <a:ext uri="{FF2B5EF4-FFF2-40B4-BE49-F238E27FC236}">
                <a16:creationId xmlns:a16="http://schemas.microsoft.com/office/drawing/2014/main" id="{3727838D-DF3C-4C31-8DD7-A6EC49C34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040" y="5308532"/>
            <a:ext cx="1391591" cy="139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99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167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Design Technology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Technology</dc:title>
  <dc:creator>Paul Shepherd</dc:creator>
  <cp:lastModifiedBy>Paul Shepherd</cp:lastModifiedBy>
  <cp:revision>1</cp:revision>
  <dcterms:created xsi:type="dcterms:W3CDTF">2022-09-22T15:47:46Z</dcterms:created>
  <dcterms:modified xsi:type="dcterms:W3CDTF">2022-09-22T15:48:58Z</dcterms:modified>
</cp:coreProperties>
</file>