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9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60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29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1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35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9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1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2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1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92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hakespearesglobe.com/discover/about-us/virtual-tour/#virtual-tour-o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849F30B8-E85E-47AA-9B15-A8385C809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88" r="13361"/>
          <a:stretch/>
        </p:blipFill>
        <p:spPr bwMode="auto">
          <a:xfrm>
            <a:off x="30244" y="0"/>
            <a:ext cx="12161756" cy="686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785" y="107497"/>
            <a:ext cx="5920509" cy="1011237"/>
          </a:xfrm>
        </p:spPr>
        <p:txBody>
          <a:bodyPr/>
          <a:lstStyle/>
          <a:p>
            <a:pPr algn="ctr"/>
            <a:r>
              <a:rPr lang="en-GB" dirty="0"/>
              <a:t>Design </a:t>
            </a:r>
            <a:r>
              <a:rPr lang="en-GB" dirty="0">
                <a:solidFill>
                  <a:srgbClr val="FFCC00"/>
                </a:solidFill>
              </a:rPr>
              <a:t>Drama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516644" y="4996177"/>
            <a:ext cx="5920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Oxford Illustrated History of Theatre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play by Mark Wheeler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Girls Like That and other plays for teenagers </a:t>
            </a:r>
            <a:r>
              <a:rPr lang="en-GB" dirty="0"/>
              <a:t>by Evan </a:t>
            </a:r>
            <a:r>
              <a:rPr lang="en-GB" dirty="0" err="1"/>
              <a:t>Placey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Noughts and Crosses: Oxford Modern Playscripts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7557649" y="4992293"/>
            <a:ext cx="4116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Regal, Tenbury Wells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Courtyard, Hereford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Conquest Theatre, Bromyard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Birmingham Repertory Theatre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Globe Theatre, London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3699046" y="1049565"/>
            <a:ext cx="54762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Virtual tour of The Globe Theatre</a:t>
            </a:r>
          </a:p>
          <a:p>
            <a:r>
              <a:rPr lang="en-GB" dirty="0">
                <a:solidFill>
                  <a:srgbClr val="FFCC00"/>
                </a:solidFill>
                <a:hlinkClick r:id="rId4"/>
              </a:rPr>
              <a:t>https://www.shakespearesglobe.com/discover/about-us/virtual-tour/#virtual-tour-online</a:t>
            </a:r>
            <a:endParaRPr lang="en-GB" dirty="0">
              <a:solidFill>
                <a:srgbClr val="FFCC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National Theatre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Disney +: Hamilton, Into the Woods, Annie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Prime: The Greatest Showman, Everybody’s Talking About Jamie, Cats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Netflix: Les </a:t>
            </a:r>
            <a:r>
              <a:rPr lang="en-GB" dirty="0" err="1"/>
              <a:t>Miserables</a:t>
            </a:r>
            <a:r>
              <a:rPr lang="en-GB" dirty="0"/>
              <a:t>, Phantom of the Opera, Footloose, School of Rock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128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Design Drama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Capital</dc:title>
  <dc:creator>Paul Shepherd</dc:creator>
  <cp:lastModifiedBy>Kate Faulkner</cp:lastModifiedBy>
  <cp:revision>25</cp:revision>
  <dcterms:created xsi:type="dcterms:W3CDTF">2022-08-29T08:46:45Z</dcterms:created>
  <dcterms:modified xsi:type="dcterms:W3CDTF">2022-09-23T07:28:09Z</dcterms:modified>
</cp:coreProperties>
</file>