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9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1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60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29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1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35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89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1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7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3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0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22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1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EC2D6B-C413-4F26-B7CA-09377C9E0EA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E90F-A735-430A-8973-4F0ABA88A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92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491" y="152545"/>
            <a:ext cx="5920509" cy="1011237"/>
          </a:xfrm>
        </p:spPr>
        <p:txBody>
          <a:bodyPr/>
          <a:lstStyle/>
          <a:p>
            <a:pPr algn="ctr"/>
            <a:r>
              <a:rPr lang="en-GB" dirty="0"/>
              <a:t>English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711EDE-8A0E-4083-83F2-7ACE9ABE4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627268"/>
              </p:ext>
            </p:extLst>
          </p:nvPr>
        </p:nvGraphicFramePr>
        <p:xfrm>
          <a:off x="228442" y="1307671"/>
          <a:ext cx="1173511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704">
                  <a:extLst>
                    <a:ext uri="{9D8B030D-6E8A-4147-A177-3AD203B41FA5}">
                      <a16:colId xmlns:a16="http://schemas.microsoft.com/office/drawing/2014/main" val="1108195773"/>
                    </a:ext>
                  </a:extLst>
                </a:gridCol>
                <a:gridCol w="3911704">
                  <a:extLst>
                    <a:ext uri="{9D8B030D-6E8A-4147-A177-3AD203B41FA5}">
                      <a16:colId xmlns:a16="http://schemas.microsoft.com/office/drawing/2014/main" val="806519548"/>
                    </a:ext>
                  </a:extLst>
                </a:gridCol>
                <a:gridCol w="3911704">
                  <a:extLst>
                    <a:ext uri="{9D8B030D-6E8A-4147-A177-3AD203B41FA5}">
                      <a16:colId xmlns:a16="http://schemas.microsoft.com/office/drawing/2014/main" val="164910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888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i="1" dirty="0"/>
                        <a:t>Once upon a word: A word origin dictionary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Weird Words by Susie Dent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i="1" dirty="0"/>
                        <a:t>Why do we say that? </a:t>
                      </a:r>
                      <a:r>
                        <a:rPr lang="en-GB" i="0" dirty="0"/>
                        <a:t>b</a:t>
                      </a:r>
                      <a:r>
                        <a:rPr lang="en-GB" dirty="0"/>
                        <a:t>y Scott Matthews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i="1" dirty="0"/>
                        <a:t>Mother Tongue: The Story of the English Language </a:t>
                      </a:r>
                      <a:r>
                        <a:rPr lang="en-GB" dirty="0"/>
                        <a:t>by Bill Bryson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i="1" dirty="0"/>
                        <a:t>Mythos</a:t>
                      </a:r>
                      <a:r>
                        <a:rPr lang="en-GB" dirty="0"/>
                        <a:t> by Stephen Fry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Romeo and Juliet (Baz Luhrmann version)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Oliver!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Wonder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Upstart Crow (BBC iPlayer)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Any film or TV series based on Literature, e.g. Pride &amp; Prejudice, The Handmaids Tale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Your local library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/>
                        <a:t>The British Library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Stratford-Upon-Avon: Shakespeare’s birthplace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The Globe Theatre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The British Museum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44072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F129247-C8F2-4ED0-AEB2-1AA977001C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23" t="17503" r="17201" b="37154"/>
          <a:stretch/>
        </p:blipFill>
        <p:spPr>
          <a:xfrm>
            <a:off x="1571347" y="1483753"/>
            <a:ext cx="1118587" cy="775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96D718-5571-4E64-B5EF-3E156099B7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03" t="12685" r="7741" b="33257"/>
          <a:stretch/>
        </p:blipFill>
        <p:spPr>
          <a:xfrm>
            <a:off x="5532266" y="1529188"/>
            <a:ext cx="1127464" cy="7242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EAAAF1-59D6-437D-A3C3-82D9BEF233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146" r="24021" b="23123"/>
          <a:stretch/>
        </p:blipFill>
        <p:spPr>
          <a:xfrm>
            <a:off x="9715126" y="1370168"/>
            <a:ext cx="653992" cy="98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93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English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Capital</dc:title>
  <dc:creator>Paul Shepherd</dc:creator>
  <cp:lastModifiedBy>Kate Faulkner</cp:lastModifiedBy>
  <cp:revision>22</cp:revision>
  <dcterms:created xsi:type="dcterms:W3CDTF">2022-08-29T08:46:45Z</dcterms:created>
  <dcterms:modified xsi:type="dcterms:W3CDTF">2022-09-22T15:57:23Z</dcterms:modified>
</cp:coreProperties>
</file>