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D6B-C413-4F26-B7CA-09377C9E0EA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E90F-A735-430A-8973-4F0ABA88A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29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D6B-C413-4F26-B7CA-09377C9E0EA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E90F-A735-430A-8973-4F0ABA88A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51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D6B-C413-4F26-B7CA-09377C9E0EA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E90F-A735-430A-8973-4F0ABA88A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11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D6B-C413-4F26-B7CA-09377C9E0EA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E90F-A735-430A-8973-4F0ABA88A22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9603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D6B-C413-4F26-B7CA-09377C9E0EA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E90F-A735-430A-8973-4F0ABA88A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42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D6B-C413-4F26-B7CA-09377C9E0EA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E90F-A735-430A-8973-4F0ABA88A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298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D6B-C413-4F26-B7CA-09377C9E0EA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E90F-A735-430A-8973-4F0ABA88A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618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D6B-C413-4F26-B7CA-09377C9E0EA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E90F-A735-430A-8973-4F0ABA88A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735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D6B-C413-4F26-B7CA-09377C9E0EA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E90F-A735-430A-8973-4F0ABA88A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04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D6B-C413-4F26-B7CA-09377C9E0EA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E90F-A735-430A-8973-4F0ABA88A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9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D6B-C413-4F26-B7CA-09377C9E0EA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E90F-A735-430A-8973-4F0ABA88A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18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D6B-C413-4F26-B7CA-09377C9E0EA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E90F-A735-430A-8973-4F0ABA88A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51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D6B-C413-4F26-B7CA-09377C9E0EA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E90F-A735-430A-8973-4F0ABA88A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27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D6B-C413-4F26-B7CA-09377C9E0EA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E90F-A735-430A-8973-4F0ABA88A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13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D6B-C413-4F26-B7CA-09377C9E0EA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E90F-A735-430A-8973-4F0ABA88A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20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D6B-C413-4F26-B7CA-09377C9E0EA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E90F-A735-430A-8973-4F0ABA88A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22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2D6B-C413-4F26-B7CA-09377C9E0EA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E90F-A735-430A-8973-4F0ABA88A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1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EC2D6B-C413-4F26-B7CA-09377C9E0EA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DE90F-A735-430A-8973-4F0ABA88A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092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nat507/16006364794" TargetMode="External"/><Relationship Id="rId3" Type="http://schemas.openxmlformats.org/officeDocument/2006/relationships/hyperlink" Target="https://www.institut-francais.org.uk/" TargetMode="External"/><Relationship Id="rId7" Type="http://schemas.openxmlformats.org/officeDocument/2006/relationships/image" Target="../media/image7.jpg"/><Relationship Id="rId2" Type="http://schemas.openxmlformats.org/officeDocument/2006/relationships/hyperlink" Target="https://www.malvernfrenchfilmcentre.uk/progra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xhere.com/en/photo/569957" TargetMode="External"/><Relationship Id="rId5" Type="http://schemas.openxmlformats.org/officeDocument/2006/relationships/image" Target="../media/image6.jpg"/><Relationship Id="rId10" Type="http://schemas.openxmlformats.org/officeDocument/2006/relationships/hyperlink" Target="https://www.flickr.com/photos/terry1003/4513388597/" TargetMode="External"/><Relationship Id="rId4" Type="http://schemas.openxmlformats.org/officeDocument/2006/relationships/hyperlink" Target="https://www.netflix.com/gb/title/80994082" TargetMode="External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3ABFBE-6DCD-472E-B379-F3E51A785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1026" y="401454"/>
            <a:ext cx="5920509" cy="1011237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  <a:latin typeface="Comic Sans MS" panose="030F0702030302020204" pitchFamily="66" charset="0"/>
              </a:rPr>
              <a:t>French</a:t>
            </a:r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937BF-F3DD-4AB3-A64E-8910D746635E}"/>
              </a:ext>
            </a:extLst>
          </p:cNvPr>
          <p:cNvSpPr txBox="1"/>
          <p:nvPr/>
        </p:nvSpPr>
        <p:spPr>
          <a:xfrm>
            <a:off x="104222" y="1564652"/>
            <a:ext cx="51797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What can I read?</a:t>
            </a:r>
          </a:p>
          <a:p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Le petit prince by 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Antoine de Saint-Exupéry.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Tin </a:t>
            </a:r>
            <a:r>
              <a:rPr lang="en-GB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Tin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 by </a:t>
            </a:r>
            <a:r>
              <a:rPr lang="en-GB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Hervé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Asterix by 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René Goscinny.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L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e petit Nicolas by René Goscinny.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932F-5CEF-40C0-A0F8-E19EC3D3B875}"/>
              </a:ext>
            </a:extLst>
          </p:cNvPr>
          <p:cNvSpPr txBox="1"/>
          <p:nvPr/>
        </p:nvSpPr>
        <p:spPr>
          <a:xfrm>
            <a:off x="167622" y="3892964"/>
            <a:ext cx="61514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Where can I visit?</a:t>
            </a:r>
            <a:b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GB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The theatre to watch French </a:t>
            </a:r>
          </a:p>
          <a:p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films </a:t>
            </a:r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Film Programme 2022-23 </a:t>
            </a:r>
            <a:r>
              <a:rPr lang="fr-FR" sz="2000" u="sng" dirty="0">
                <a:solidFill>
                  <a:schemeClr val="bg1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(malvernfrenchfilmcentre.uk</a:t>
            </a:r>
            <a:r>
              <a:rPr lang="fr-FR" sz="20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br>
              <a:rPr lang="fr-FR" sz="2000" u="sng" dirty="0">
                <a:solidFill>
                  <a:schemeClr val="bg1"/>
                </a:solidFill>
              </a:rPr>
            </a:br>
            <a:endParaRPr lang="fr-FR" sz="2000" u="sng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Institut français du Royaume-Uni | French Cultural Institute in South Kensington </a:t>
            </a:r>
          </a:p>
          <a:p>
            <a:r>
              <a:rPr lang="fr-FR" sz="2000" dirty="0">
                <a:solidFill>
                  <a:schemeClr val="bg1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(institut-francais.org.uk)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buFontTx/>
              <a:buChar char="-"/>
            </a:pP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154C6-823D-44E0-A835-BDED80990B8D}"/>
              </a:ext>
            </a:extLst>
          </p:cNvPr>
          <p:cNvSpPr txBox="1"/>
          <p:nvPr/>
        </p:nvSpPr>
        <p:spPr>
          <a:xfrm>
            <a:off x="8115783" y="1846250"/>
            <a:ext cx="35001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What can I watch or listen to ?</a:t>
            </a:r>
            <a:br>
              <a:rPr lang="en-GB" sz="20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GB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- Netflix – change any film into French ( change the language settings).</a:t>
            </a:r>
          </a:p>
          <a:p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- Listen to ‘ Coffee break French’ Podcasts. </a:t>
            </a:r>
          </a:p>
          <a:p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- Lupin (aged 15 )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Lupin | Netflix Official Site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- Listen to French radio./ music. 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CE0492-1E95-4260-AA5C-2AC8DC4B6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12120" y="1868573"/>
            <a:ext cx="2340640" cy="31208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47D3F7-4BB1-48C1-9148-D22ADEE227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384981" y="86171"/>
            <a:ext cx="1913862" cy="1513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772882-4882-4B37-81E1-BD9C4E1C19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75491" y="181132"/>
            <a:ext cx="30480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99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167</TotalTime>
  <Words>125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Century Gothic</vt:lpstr>
      <vt:lpstr>Comic Sans MS</vt:lpstr>
      <vt:lpstr>Wingdings 3</vt:lpstr>
      <vt:lpstr>Ion</vt:lpstr>
      <vt:lpstr>French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Capital</dc:title>
  <dc:creator>Paul Shepherd</dc:creator>
  <cp:lastModifiedBy>Sally Lodo</cp:lastModifiedBy>
  <cp:revision>24</cp:revision>
  <dcterms:created xsi:type="dcterms:W3CDTF">2022-08-29T08:46:45Z</dcterms:created>
  <dcterms:modified xsi:type="dcterms:W3CDTF">2022-09-16T11:57:54Z</dcterms:modified>
</cp:coreProperties>
</file>