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64" autoAdjust="0"/>
  </p:normalViewPr>
  <p:slideViewPr>
    <p:cSldViewPr snapToGrid="0">
      <p:cViewPr varScale="1">
        <p:scale>
          <a:sx n="67" d="100"/>
          <a:sy n="67" d="100"/>
        </p:scale>
        <p:origin x="8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1F273A-A868-4882-BB41-416218B00DDE}" type="datetimeFigureOut">
              <a:rPr lang="en-GB" smtClean="0"/>
              <a:t>05/09/2022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1C09E1-9937-4324-8104-D686BB4F83FD}" type="slidenum">
              <a:rPr lang="en-GB" smtClean="0"/>
              <a:t>‹#›</a:t>
            </a:fld>
            <a:endParaRPr lang="en-GB"/>
          </a:p>
        </p:txBody>
      </p:sp>
    </p:spTree>
    <p:extLst>
      <p:ext uri="{BB962C8B-B14F-4D97-AF65-F5344CB8AC3E}">
        <p14:creationId xmlns:p14="http://schemas.microsoft.com/office/powerpoint/2010/main" val="3757594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A1C09E1-9937-4324-8104-D686BB4F83FD}" type="slidenum">
              <a:rPr lang="en-GB" smtClean="0"/>
              <a:t>1</a:t>
            </a:fld>
            <a:endParaRPr lang="en-GB"/>
          </a:p>
        </p:txBody>
      </p:sp>
    </p:spTree>
    <p:extLst>
      <p:ext uri="{BB962C8B-B14F-4D97-AF65-F5344CB8AC3E}">
        <p14:creationId xmlns:p14="http://schemas.microsoft.com/office/powerpoint/2010/main" val="2313371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67B70-05FC-9425-6B2D-3453FE2A17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C905572-E62B-BA69-F7B4-E3D64E8A18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D6EA241-01E3-2066-3DEB-3592207DA01D}"/>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5" name="Footer Placeholder 4">
            <a:extLst>
              <a:ext uri="{FF2B5EF4-FFF2-40B4-BE49-F238E27FC236}">
                <a16:creationId xmlns:a16="http://schemas.microsoft.com/office/drawing/2014/main" id="{D4B80FEA-E7B1-9016-35C0-CA605E420B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03124E-329A-F0B8-7F86-1B35B75DE11C}"/>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174919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B4432-9520-9294-0523-16D23FBCE66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6F731A9-0B75-C542-3A3B-93BC4426BFE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87F7E4-F16D-3639-A00B-A0AC69DF5D7D}"/>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5" name="Footer Placeholder 4">
            <a:extLst>
              <a:ext uri="{FF2B5EF4-FFF2-40B4-BE49-F238E27FC236}">
                <a16:creationId xmlns:a16="http://schemas.microsoft.com/office/drawing/2014/main" id="{E9F9330C-F96B-67C9-33A6-1456F02333B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F491FE-2074-DAA2-B31A-06D8073C8F62}"/>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2031216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053D66-A1A5-4FBE-E2B7-AC5FB3DA14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5EDF95-195A-CD85-CAFF-CD62580062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CB0A24-4D16-C505-6354-BF27973B8A21}"/>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5" name="Footer Placeholder 4">
            <a:extLst>
              <a:ext uri="{FF2B5EF4-FFF2-40B4-BE49-F238E27FC236}">
                <a16:creationId xmlns:a16="http://schemas.microsoft.com/office/drawing/2014/main" id="{C844BCCA-ACC4-14CF-C50A-D634338BD0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7CF6FE-4240-5803-BF27-723E2A95FF20}"/>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2908239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859BB-22BE-283E-7709-5B2A9B505C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8F1925-56D1-F98A-B44B-17DB1060FF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6FA58B-F0DE-F99F-3BDA-05949065E2A8}"/>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5" name="Footer Placeholder 4">
            <a:extLst>
              <a:ext uri="{FF2B5EF4-FFF2-40B4-BE49-F238E27FC236}">
                <a16:creationId xmlns:a16="http://schemas.microsoft.com/office/drawing/2014/main" id="{356992E5-BA76-B2CE-8974-C919CB0FDA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320A93-2E66-F98B-6378-A5EE4D1C37D7}"/>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4145228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A72E6-3E3C-440F-4F58-9D18AEBCE5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D483175-AF91-16E4-010C-9789AC0A71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685BB-A684-BFAC-0AC3-9DBB2029C919}"/>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5" name="Footer Placeholder 4">
            <a:extLst>
              <a:ext uri="{FF2B5EF4-FFF2-40B4-BE49-F238E27FC236}">
                <a16:creationId xmlns:a16="http://schemas.microsoft.com/office/drawing/2014/main" id="{72AB8CBD-B592-479F-45B1-95DCD146F4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89A3A0-2275-A85F-7F56-846208090B4B}"/>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25949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421AA-901D-9DBA-222F-4AE44FC432F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CC8A58-6317-F2DF-71FE-94CE6350D3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1E36678-6893-17A6-6769-CB21247ADE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0D4B40-86F2-CA5C-B0D2-493CFAEDC405}"/>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6" name="Footer Placeholder 5">
            <a:extLst>
              <a:ext uri="{FF2B5EF4-FFF2-40B4-BE49-F238E27FC236}">
                <a16:creationId xmlns:a16="http://schemas.microsoft.com/office/drawing/2014/main" id="{35446EB6-069F-18CF-79C0-4F576BD900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6D8742-469E-972C-52B4-1561213BF744}"/>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4265701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139E9-5B43-AEED-7EC0-8008F531A5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8F33767-FBA4-49A4-357B-5403502779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3C1FC4-3496-272B-1D68-AAC22813D5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AF46909-87DC-1D45-588C-270A2BFE97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CD889F-59C5-6BDA-5D12-18722D991F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C3C3B1-B785-C541-CC09-4A7614DA4B55}"/>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8" name="Footer Placeholder 7">
            <a:extLst>
              <a:ext uri="{FF2B5EF4-FFF2-40B4-BE49-F238E27FC236}">
                <a16:creationId xmlns:a16="http://schemas.microsoft.com/office/drawing/2014/main" id="{6F529814-4040-8636-7136-EC96464CA99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CABD34-2464-6DB5-3759-47C5B2A7A021}"/>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1760857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674D2-5E1D-6DFB-8AF2-8DD41B56A2F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97FD083-6073-9658-3CCC-AA223E1FC5A6}"/>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4" name="Footer Placeholder 3">
            <a:extLst>
              <a:ext uri="{FF2B5EF4-FFF2-40B4-BE49-F238E27FC236}">
                <a16:creationId xmlns:a16="http://schemas.microsoft.com/office/drawing/2014/main" id="{EAED09E7-A6C1-6036-2751-75131DE3C46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FD9A6C3-1DBD-D1C3-97BE-CED4FC912F17}"/>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3077837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AD8285-C1CA-8929-4FF5-257C39965F66}"/>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3" name="Footer Placeholder 2">
            <a:extLst>
              <a:ext uri="{FF2B5EF4-FFF2-40B4-BE49-F238E27FC236}">
                <a16:creationId xmlns:a16="http://schemas.microsoft.com/office/drawing/2014/main" id="{85A836D2-B323-E8B1-82D0-38973C62DE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6CC0D16-4CE4-9ED9-2541-3E8B88F6788A}"/>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2042027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AED04-6D7B-ACE3-EDDD-F21E8E8A6D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F33C693-EA70-A5B4-7905-208251759A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D3ABF33-D64A-2E76-C0A5-7BEA698C16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AB84B6-7D55-7282-BA96-CEC5D8F6536D}"/>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6" name="Footer Placeholder 5">
            <a:extLst>
              <a:ext uri="{FF2B5EF4-FFF2-40B4-BE49-F238E27FC236}">
                <a16:creationId xmlns:a16="http://schemas.microsoft.com/office/drawing/2014/main" id="{0E352DCA-0683-CC53-D6AB-A3AD938025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199C265-232A-9E42-4E09-A2B243E37BC5}"/>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129278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6096-5F5E-E770-D416-2C15F784CB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F87BC06-705F-A71A-B7B5-0447039DB5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0D87CC-1CF3-5447-77FB-C3B70B643A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DFE801-5D17-7AA4-DC45-7788A49BE0B4}"/>
              </a:ext>
            </a:extLst>
          </p:cNvPr>
          <p:cNvSpPr>
            <a:spLocks noGrp="1"/>
          </p:cNvSpPr>
          <p:nvPr>
            <p:ph type="dt" sz="half" idx="10"/>
          </p:nvPr>
        </p:nvSpPr>
        <p:spPr/>
        <p:txBody>
          <a:bodyPr/>
          <a:lstStyle/>
          <a:p>
            <a:fld id="{A1493652-426C-4124-B0E0-1A46E53DF28B}" type="datetimeFigureOut">
              <a:rPr lang="en-GB" smtClean="0"/>
              <a:t>05/09/2022</a:t>
            </a:fld>
            <a:endParaRPr lang="en-GB"/>
          </a:p>
        </p:txBody>
      </p:sp>
      <p:sp>
        <p:nvSpPr>
          <p:cNvPr id="6" name="Footer Placeholder 5">
            <a:extLst>
              <a:ext uri="{FF2B5EF4-FFF2-40B4-BE49-F238E27FC236}">
                <a16:creationId xmlns:a16="http://schemas.microsoft.com/office/drawing/2014/main" id="{10F108C9-B5AC-66BC-79F6-BE32F9E959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2C55035-239C-EF33-F052-2021E634DBD8}"/>
              </a:ext>
            </a:extLst>
          </p:cNvPr>
          <p:cNvSpPr>
            <a:spLocks noGrp="1"/>
          </p:cNvSpPr>
          <p:nvPr>
            <p:ph type="sldNum" sz="quarter" idx="12"/>
          </p:nvPr>
        </p:nvSpPr>
        <p:spPr/>
        <p:txBody>
          <a:bodyPr/>
          <a:lstStyle/>
          <a:p>
            <a:fld id="{5B0C0A4C-25BD-419B-9DAD-11B5AAF6BBE1}" type="slidenum">
              <a:rPr lang="en-GB" smtClean="0"/>
              <a:t>‹#›</a:t>
            </a:fld>
            <a:endParaRPr lang="en-GB"/>
          </a:p>
        </p:txBody>
      </p:sp>
    </p:spTree>
    <p:extLst>
      <p:ext uri="{BB962C8B-B14F-4D97-AF65-F5344CB8AC3E}">
        <p14:creationId xmlns:p14="http://schemas.microsoft.com/office/powerpoint/2010/main" val="93193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A1B757-6CF9-BE31-0B15-6E0CC0F52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A50470-AE4C-CA85-5AB2-D9673A4D50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B3AA7B-890E-7248-9D4C-ACDDC70CF4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493652-426C-4124-B0E0-1A46E53DF28B}" type="datetimeFigureOut">
              <a:rPr lang="en-GB" smtClean="0"/>
              <a:t>05/09/2022</a:t>
            </a:fld>
            <a:endParaRPr lang="en-GB"/>
          </a:p>
        </p:txBody>
      </p:sp>
      <p:sp>
        <p:nvSpPr>
          <p:cNvPr id="5" name="Footer Placeholder 4">
            <a:extLst>
              <a:ext uri="{FF2B5EF4-FFF2-40B4-BE49-F238E27FC236}">
                <a16:creationId xmlns:a16="http://schemas.microsoft.com/office/drawing/2014/main" id="{F5CAAEBB-9C0B-9C3F-375F-0B3980CD84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069F5B4-0434-A32E-F584-DC1F92BA37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C0A4C-25BD-419B-9DAD-11B5AAF6BBE1}" type="slidenum">
              <a:rPr lang="en-GB" smtClean="0"/>
              <a:t>‹#›</a:t>
            </a:fld>
            <a:endParaRPr lang="en-GB"/>
          </a:p>
        </p:txBody>
      </p:sp>
    </p:spTree>
    <p:extLst>
      <p:ext uri="{BB962C8B-B14F-4D97-AF65-F5344CB8AC3E}">
        <p14:creationId xmlns:p14="http://schemas.microsoft.com/office/powerpoint/2010/main" val="1733108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bbc.co.uk/iplayer/episodes/p09hy2fw/do-black-lives-still-matter" TargetMode="External"/><Relationship Id="rId13" Type="http://schemas.openxmlformats.org/officeDocument/2006/relationships/image" Target="../media/image4.jpeg"/><Relationship Id="rId3" Type="http://schemas.openxmlformats.org/officeDocument/2006/relationships/hyperlink" Target="https://www.bbc.co.uk/news" TargetMode="External"/><Relationship Id="rId7" Type="http://schemas.openxmlformats.org/officeDocument/2006/relationships/hyperlink" Target="https://www.bbc.co.uk/programmes/b0b0br42" TargetMode="External"/><Relationship Id="rId12"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amazon.co.uk/You-Are-Champion-How-Best/dp/1529068177/ref=pd_bxgy_img_sccl_1/262-1387695-1165846?pd_rd_w=m6Tsy&amp;content-id=amzn1.sym.79b812bf-5c8b-4c0c-851c-784423adaff5&amp;pf_rd_p=79b812bf-5c8b-4c0c-851c-784423adaff5&amp;pf_rd_r=37D0G2E2HH33QDD5D5S7&amp;pd_rd_wg=On6ed&amp;pd_rd_r=c923fee5-79a0-4e18-8d69-fe10dfe7451c&amp;pd_rd_i=1529068177&amp;psc=1" TargetMode="External"/><Relationship Id="rId11" Type="http://schemas.openxmlformats.org/officeDocument/2006/relationships/image" Target="../media/image2.png"/><Relationship Id="rId5" Type="http://schemas.openxmlformats.org/officeDocument/2006/relationships/hyperlink" Target="https://www.amazon.co.uk/Am-Malala-Stood-Education-Changed/dp/1780622163" TargetMode="External"/><Relationship Id="rId15" Type="http://schemas.openxmlformats.org/officeDocument/2006/relationships/image" Target="../media/image6.jpeg"/><Relationship Id="rId10" Type="http://schemas.openxmlformats.org/officeDocument/2006/relationships/image" Target="../media/image1.png"/><Relationship Id="rId4" Type="http://schemas.openxmlformats.org/officeDocument/2006/relationships/hyperlink" Target="https://www.politicsforkids.co.uk/" TargetMode="External"/><Relationship Id="rId9" Type="http://schemas.openxmlformats.org/officeDocument/2006/relationships/hyperlink" Target="https://www.youtube.com/watch?v=qbjEd430EKM&amp;t=2s" TargetMode="External"/><Relationship Id="rId1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1A45A-B547-3F3C-563E-294795D9A7C3}"/>
              </a:ext>
            </a:extLst>
          </p:cNvPr>
          <p:cNvSpPr>
            <a:spLocks noGrp="1"/>
          </p:cNvSpPr>
          <p:nvPr>
            <p:ph type="ctrTitle"/>
          </p:nvPr>
        </p:nvSpPr>
        <p:spPr>
          <a:xfrm>
            <a:off x="144276" y="-28137"/>
            <a:ext cx="11713698" cy="931519"/>
          </a:xfrm>
        </p:spPr>
        <p:txBody>
          <a:bodyPr/>
          <a:lstStyle/>
          <a:p>
            <a:r>
              <a:rPr lang="en-GB" u="sng" dirty="0"/>
              <a:t>Citizenship</a:t>
            </a:r>
          </a:p>
        </p:txBody>
      </p:sp>
      <p:sp>
        <p:nvSpPr>
          <p:cNvPr id="3" name="Subtitle 2">
            <a:extLst>
              <a:ext uri="{FF2B5EF4-FFF2-40B4-BE49-F238E27FC236}">
                <a16:creationId xmlns:a16="http://schemas.microsoft.com/office/drawing/2014/main" id="{91E352EF-8821-0C8D-C99D-5F52686D26A4}"/>
              </a:ext>
            </a:extLst>
          </p:cNvPr>
          <p:cNvSpPr>
            <a:spLocks noGrp="1"/>
          </p:cNvSpPr>
          <p:nvPr>
            <p:ph type="subTitle" idx="1"/>
          </p:nvPr>
        </p:nvSpPr>
        <p:spPr>
          <a:xfrm>
            <a:off x="144276" y="870549"/>
            <a:ext cx="6742083" cy="2723689"/>
          </a:xfrm>
          <a:ln>
            <a:solidFill>
              <a:schemeClr val="tx1"/>
            </a:solidFill>
          </a:ln>
        </p:spPr>
        <p:txBody>
          <a:bodyPr>
            <a:noAutofit/>
          </a:bodyPr>
          <a:lstStyle/>
          <a:p>
            <a:pPr algn="l"/>
            <a:r>
              <a:rPr lang="en-GB" sz="1800" i="1" dirty="0"/>
              <a:t>What can I read?</a:t>
            </a:r>
          </a:p>
          <a:p>
            <a:pPr algn="l"/>
            <a:r>
              <a:rPr lang="en-GB" sz="1800" dirty="0">
                <a:hlinkClick r:id="rId3"/>
              </a:rPr>
              <a:t>Home - BBC News</a:t>
            </a:r>
            <a:endParaRPr lang="en-GB" sz="1800" dirty="0"/>
          </a:p>
          <a:p>
            <a:pPr algn="l"/>
            <a:r>
              <a:rPr lang="en-GB" sz="1800" dirty="0">
                <a:hlinkClick r:id="rId4"/>
              </a:rPr>
              <a:t>HOW DOES THIS POLITICS THING WORK THEN? - Home (politicsforkids.co.uk)</a:t>
            </a:r>
            <a:endParaRPr lang="en-GB" sz="1800" dirty="0"/>
          </a:p>
          <a:p>
            <a:pPr algn="l"/>
            <a:r>
              <a:rPr lang="en-GB" sz="1800" dirty="0">
                <a:hlinkClick r:id="rId5"/>
              </a:rPr>
              <a:t>I am Malala- </a:t>
            </a:r>
            <a:r>
              <a:rPr lang="en-GB" sz="1800" dirty="0"/>
              <a:t>A book about one girl standing up for her rights and education. An example of active citizenship.</a:t>
            </a:r>
          </a:p>
          <a:p>
            <a:pPr algn="l"/>
            <a:r>
              <a:rPr lang="en-GB" sz="1800" dirty="0">
                <a:hlinkClick r:id="rId6"/>
              </a:rPr>
              <a:t>You are a champion- </a:t>
            </a:r>
            <a:r>
              <a:rPr lang="en-GB" sz="1800" dirty="0"/>
              <a:t>By Marcus Rashford. A book on how to use your voice to help others and be the best you can be.</a:t>
            </a:r>
          </a:p>
        </p:txBody>
      </p:sp>
      <p:sp>
        <p:nvSpPr>
          <p:cNvPr id="10" name="Subtitle 2">
            <a:extLst>
              <a:ext uri="{FF2B5EF4-FFF2-40B4-BE49-F238E27FC236}">
                <a16:creationId xmlns:a16="http://schemas.microsoft.com/office/drawing/2014/main" id="{6B768784-ECFC-1901-7AF1-43B1C2586F52}"/>
              </a:ext>
            </a:extLst>
          </p:cNvPr>
          <p:cNvSpPr txBox="1">
            <a:spLocks/>
          </p:cNvSpPr>
          <p:nvPr/>
        </p:nvSpPr>
        <p:spPr>
          <a:xfrm>
            <a:off x="7663626" y="870549"/>
            <a:ext cx="4359561" cy="5793554"/>
          </a:xfrm>
          <a:prstGeom prst="rect">
            <a:avLst/>
          </a:prstGeom>
          <a:ln>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GB" sz="1800" i="1" dirty="0"/>
              <a:t>What can I watch?</a:t>
            </a:r>
          </a:p>
          <a:p>
            <a:pPr algn="r"/>
            <a:r>
              <a:rPr lang="en-GB" sz="1800" dirty="0"/>
              <a:t>Watch the news! Don’t be tempted to stick to just one channel either- ensure you listen to different news stations e.g. BBC, ITV, Channel 4, Sky and see if you notice any differences in the ways they report the news. Do they show bias? </a:t>
            </a:r>
          </a:p>
          <a:p>
            <a:pPr algn="r"/>
            <a:r>
              <a:rPr lang="en-GB" sz="1800" dirty="0"/>
              <a:t>Suitable for Y7+</a:t>
            </a:r>
          </a:p>
          <a:p>
            <a:pPr algn="r"/>
            <a:r>
              <a:rPr lang="en-GB" sz="1800" dirty="0">
                <a:hlinkClick r:id="rId7"/>
              </a:rPr>
              <a:t>Stephen Lawrence: the murder that changed a nation</a:t>
            </a:r>
            <a:r>
              <a:rPr lang="en-GB" sz="1800" dirty="0"/>
              <a:t>. This is a programme about the racially fuelled attack on Stephen Lawrence. Suitable for Y9+</a:t>
            </a:r>
          </a:p>
          <a:p>
            <a:pPr algn="r"/>
            <a:br>
              <a:rPr lang="en-GB" sz="1800" dirty="0">
                <a:hlinkClick r:id="rId8"/>
              </a:rPr>
            </a:br>
            <a:endParaRPr lang="en-GB" sz="1800" dirty="0">
              <a:hlinkClick r:id="rId8"/>
            </a:endParaRPr>
          </a:p>
          <a:p>
            <a:pPr algn="r"/>
            <a:r>
              <a:rPr lang="en-GB" sz="1800" dirty="0">
                <a:hlinkClick r:id="rId8"/>
              </a:rPr>
              <a:t>Do Black Lives Still Matter? </a:t>
            </a:r>
            <a:r>
              <a:rPr lang="en-GB" sz="1800" dirty="0"/>
              <a:t>A programme that explores the impact of the Black Lives Matter movement. Are lives any better for people of colour? </a:t>
            </a:r>
          </a:p>
          <a:p>
            <a:pPr algn="r"/>
            <a:r>
              <a:rPr lang="en-GB" sz="1800" dirty="0"/>
              <a:t>Suitable for Y10+</a:t>
            </a:r>
          </a:p>
        </p:txBody>
      </p:sp>
      <p:sp>
        <p:nvSpPr>
          <p:cNvPr id="12" name="TextBox 11">
            <a:extLst>
              <a:ext uri="{FF2B5EF4-FFF2-40B4-BE49-F238E27FC236}">
                <a16:creationId xmlns:a16="http://schemas.microsoft.com/office/drawing/2014/main" id="{D2ACD1AD-1D82-6355-6839-9180F20F4A27}"/>
              </a:ext>
            </a:extLst>
          </p:cNvPr>
          <p:cNvSpPr txBox="1"/>
          <p:nvPr/>
        </p:nvSpPr>
        <p:spPr>
          <a:xfrm>
            <a:off x="144276" y="3650508"/>
            <a:ext cx="7424853" cy="3139321"/>
          </a:xfrm>
          <a:prstGeom prst="rect">
            <a:avLst/>
          </a:prstGeom>
          <a:noFill/>
          <a:ln>
            <a:solidFill>
              <a:schemeClr val="tx1"/>
            </a:solidFill>
          </a:ln>
        </p:spPr>
        <p:txBody>
          <a:bodyPr wrap="square">
            <a:spAutoFit/>
          </a:bodyPr>
          <a:lstStyle/>
          <a:p>
            <a:r>
              <a:rPr lang="en-GB" i="1" dirty="0"/>
              <a:t>Where can I visit?</a:t>
            </a:r>
          </a:p>
          <a:p>
            <a:r>
              <a:rPr lang="en-GB" dirty="0"/>
              <a:t>The Houses of Parliament are a great place to visit if you get a chance. If you can’t go in person, you can have a look inside </a:t>
            </a:r>
            <a:r>
              <a:rPr lang="en-GB" dirty="0">
                <a:hlinkClick r:id="rId9"/>
              </a:rPr>
              <a:t>here.</a:t>
            </a:r>
            <a:endParaRPr lang="en-GB" dirty="0"/>
          </a:p>
          <a:p>
            <a:endParaRPr lang="en-GB" dirty="0"/>
          </a:p>
          <a:p>
            <a:r>
              <a:rPr lang="en-GB" dirty="0"/>
              <a:t>Do you like shopping? Visit your local charity shop and see if you can volunteer your time or find a bargain! This is a great way to become an active citizen and get involved in the community! </a:t>
            </a:r>
          </a:p>
          <a:p>
            <a:endParaRPr lang="en-GB" dirty="0"/>
          </a:p>
          <a:p>
            <a:r>
              <a:rPr lang="en-GB" dirty="0"/>
              <a:t>Do you have experience in a particular sport or extra curricular activity? See if you can help at your local Rainbows group or lend a hand at your local sport’s team.  </a:t>
            </a:r>
          </a:p>
        </p:txBody>
      </p:sp>
      <p:pic>
        <p:nvPicPr>
          <p:cNvPr id="5" name="Picture 4">
            <a:extLst>
              <a:ext uri="{FF2B5EF4-FFF2-40B4-BE49-F238E27FC236}">
                <a16:creationId xmlns:a16="http://schemas.microsoft.com/office/drawing/2014/main" id="{9119A591-2F74-A5B9-732B-2E455FAD96D5}"/>
              </a:ext>
            </a:extLst>
          </p:cNvPr>
          <p:cNvPicPr>
            <a:picLocks noChangeAspect="1"/>
          </p:cNvPicPr>
          <p:nvPr/>
        </p:nvPicPr>
        <p:blipFill rotWithShape="1">
          <a:blip r:embed="rId10"/>
          <a:srcRect l="1863" t="42868" r="80961" b="12187"/>
          <a:stretch/>
        </p:blipFill>
        <p:spPr>
          <a:xfrm>
            <a:off x="6220556" y="1173061"/>
            <a:ext cx="1348574" cy="1983954"/>
          </a:xfrm>
          <a:prstGeom prst="rect">
            <a:avLst/>
          </a:prstGeom>
        </p:spPr>
      </p:pic>
      <p:pic>
        <p:nvPicPr>
          <p:cNvPr id="8" name="Picture 7">
            <a:extLst>
              <a:ext uri="{FF2B5EF4-FFF2-40B4-BE49-F238E27FC236}">
                <a16:creationId xmlns:a16="http://schemas.microsoft.com/office/drawing/2014/main" id="{4EBF1239-E6CB-C297-B653-BE4F7DDE93DA}"/>
              </a:ext>
            </a:extLst>
          </p:cNvPr>
          <p:cNvPicPr>
            <a:picLocks noChangeAspect="1"/>
          </p:cNvPicPr>
          <p:nvPr/>
        </p:nvPicPr>
        <p:blipFill rotWithShape="1">
          <a:blip r:embed="rId11"/>
          <a:srcRect l="49363" t="36711" r="15769" b="12187"/>
          <a:stretch/>
        </p:blipFill>
        <p:spPr>
          <a:xfrm>
            <a:off x="9090435" y="5862998"/>
            <a:ext cx="1093290" cy="900872"/>
          </a:xfrm>
          <a:prstGeom prst="rect">
            <a:avLst/>
          </a:prstGeom>
        </p:spPr>
      </p:pic>
      <p:pic>
        <p:nvPicPr>
          <p:cNvPr id="11" name="Picture 2" descr="Image result for stepehn lawrence">
            <a:extLst>
              <a:ext uri="{FF2B5EF4-FFF2-40B4-BE49-F238E27FC236}">
                <a16:creationId xmlns:a16="http://schemas.microsoft.com/office/drawing/2014/main" id="{A85D0EAE-4BBC-A81D-099C-66D1335EE04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090436" y="4093893"/>
            <a:ext cx="1093289" cy="80674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Image result for the news">
            <a:extLst>
              <a:ext uri="{FF2B5EF4-FFF2-40B4-BE49-F238E27FC236}">
                <a16:creationId xmlns:a16="http://schemas.microsoft.com/office/drawing/2014/main" id="{A436362A-CF86-8CAA-0A82-41FE04B7DCE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21303101">
            <a:off x="8384469" y="265269"/>
            <a:ext cx="1696181" cy="95602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Image result for houses of parliament">
            <a:extLst>
              <a:ext uri="{FF2B5EF4-FFF2-40B4-BE49-F238E27FC236}">
                <a16:creationId xmlns:a16="http://schemas.microsoft.com/office/drawing/2014/main" id="{343E58B7-C50A-C082-8DE7-45356017B298}"/>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713507" y="4270891"/>
            <a:ext cx="1122972" cy="76857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Image result for charity">
            <a:extLst>
              <a:ext uri="{FF2B5EF4-FFF2-40B4-BE49-F238E27FC236}">
                <a16:creationId xmlns:a16="http://schemas.microsoft.com/office/drawing/2014/main" id="{99AE5E5D-2F37-C74C-6F29-98DF2098A35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466851" y="5339283"/>
            <a:ext cx="1251635" cy="648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777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308</Words>
  <Application>Microsoft Office PowerPoint</Application>
  <PresentationFormat>Widescreen</PresentationFormat>
  <Paragraphs>20</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Citizenship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Religion, Philosophy and Ethics</dc:title>
  <dc:creator>Laura Ball</dc:creator>
  <cp:lastModifiedBy>Laura Ball</cp:lastModifiedBy>
  <cp:revision>2</cp:revision>
  <dcterms:created xsi:type="dcterms:W3CDTF">2022-09-05T12:06:57Z</dcterms:created>
  <dcterms:modified xsi:type="dcterms:W3CDTF">2022-09-05T15:02:31Z</dcterms:modified>
</cp:coreProperties>
</file>