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lton" userId="6b9dcfb9-6be9-4753-907d-121e533379e0" providerId="ADAL" clId="{6E3E3599-C8B3-439B-80A6-3207D320C114}"/>
    <pc:docChg chg="delSld delMainMaster">
      <pc:chgData name="John Alton" userId="6b9dcfb9-6be9-4753-907d-121e533379e0" providerId="ADAL" clId="{6E3E3599-C8B3-439B-80A6-3207D320C114}" dt="2022-09-06T20:00:30.910" v="13" actId="2696"/>
      <pc:docMkLst>
        <pc:docMk/>
      </pc:docMkLst>
      <pc:sldChg chg="del">
        <pc:chgData name="John Alton" userId="6b9dcfb9-6be9-4753-907d-121e533379e0" providerId="ADAL" clId="{6E3E3599-C8B3-439B-80A6-3207D320C114}" dt="2022-09-06T20:00:30.896" v="1" actId="2696"/>
        <pc:sldMkLst>
          <pc:docMk/>
          <pc:sldMk cId="1904014421" sldId="256"/>
        </pc:sldMkLst>
      </pc:sldChg>
      <pc:sldChg chg="del">
        <pc:chgData name="John Alton" userId="6b9dcfb9-6be9-4753-907d-121e533379e0" providerId="ADAL" clId="{6E3E3599-C8B3-439B-80A6-3207D320C114}" dt="2022-09-06T20:00:29.397" v="0" actId="2696"/>
        <pc:sldMkLst>
          <pc:docMk/>
          <pc:sldMk cId="2905083717" sldId="266"/>
        </pc:sldMkLst>
      </pc:sldChg>
      <pc:sldMasterChg chg="del delSldLayout">
        <pc:chgData name="John Alton" userId="6b9dcfb9-6be9-4753-907d-121e533379e0" providerId="ADAL" clId="{6E3E3599-C8B3-439B-80A6-3207D320C114}" dt="2022-09-06T20:00:30.910" v="13" actId="2696"/>
        <pc:sldMasterMkLst>
          <pc:docMk/>
          <pc:sldMasterMk cId="3026635092" sldId="2147483648"/>
        </pc:sldMasterMkLst>
        <pc:sldLayoutChg chg="del">
          <pc:chgData name="John Alton" userId="6b9dcfb9-6be9-4753-907d-121e533379e0" providerId="ADAL" clId="{6E3E3599-C8B3-439B-80A6-3207D320C114}" dt="2022-09-06T20:00:30.898" v="2" actId="2696"/>
          <pc:sldLayoutMkLst>
            <pc:docMk/>
            <pc:sldMasterMk cId="3026635092" sldId="2147483648"/>
            <pc:sldLayoutMk cId="803693593" sldId="2147483649"/>
          </pc:sldLayoutMkLst>
        </pc:sldLayoutChg>
        <pc:sldLayoutChg chg="del">
          <pc:chgData name="John Alton" userId="6b9dcfb9-6be9-4753-907d-121e533379e0" providerId="ADAL" clId="{6E3E3599-C8B3-439B-80A6-3207D320C114}" dt="2022-09-06T20:00:30.899" v="3" actId="2696"/>
          <pc:sldLayoutMkLst>
            <pc:docMk/>
            <pc:sldMasterMk cId="3026635092" sldId="2147483648"/>
            <pc:sldLayoutMk cId="2536430712" sldId="2147483650"/>
          </pc:sldLayoutMkLst>
        </pc:sldLayoutChg>
        <pc:sldLayoutChg chg="del">
          <pc:chgData name="John Alton" userId="6b9dcfb9-6be9-4753-907d-121e533379e0" providerId="ADAL" clId="{6E3E3599-C8B3-439B-80A6-3207D320C114}" dt="2022-09-06T20:00:30.900" v="4" actId="2696"/>
          <pc:sldLayoutMkLst>
            <pc:docMk/>
            <pc:sldMasterMk cId="3026635092" sldId="2147483648"/>
            <pc:sldLayoutMk cId="2054526341" sldId="2147483651"/>
          </pc:sldLayoutMkLst>
        </pc:sldLayoutChg>
        <pc:sldLayoutChg chg="del">
          <pc:chgData name="John Alton" userId="6b9dcfb9-6be9-4753-907d-121e533379e0" providerId="ADAL" clId="{6E3E3599-C8B3-439B-80A6-3207D320C114}" dt="2022-09-06T20:00:30.900" v="5" actId="2696"/>
          <pc:sldLayoutMkLst>
            <pc:docMk/>
            <pc:sldMasterMk cId="3026635092" sldId="2147483648"/>
            <pc:sldLayoutMk cId="2050775217" sldId="2147483652"/>
          </pc:sldLayoutMkLst>
        </pc:sldLayoutChg>
        <pc:sldLayoutChg chg="del">
          <pc:chgData name="John Alton" userId="6b9dcfb9-6be9-4753-907d-121e533379e0" providerId="ADAL" clId="{6E3E3599-C8B3-439B-80A6-3207D320C114}" dt="2022-09-06T20:00:30.901" v="6" actId="2696"/>
          <pc:sldLayoutMkLst>
            <pc:docMk/>
            <pc:sldMasterMk cId="3026635092" sldId="2147483648"/>
            <pc:sldLayoutMk cId="525898482" sldId="2147483653"/>
          </pc:sldLayoutMkLst>
        </pc:sldLayoutChg>
        <pc:sldLayoutChg chg="del">
          <pc:chgData name="John Alton" userId="6b9dcfb9-6be9-4753-907d-121e533379e0" providerId="ADAL" clId="{6E3E3599-C8B3-439B-80A6-3207D320C114}" dt="2022-09-06T20:00:30.902" v="7" actId="2696"/>
          <pc:sldLayoutMkLst>
            <pc:docMk/>
            <pc:sldMasterMk cId="3026635092" sldId="2147483648"/>
            <pc:sldLayoutMk cId="2646514136" sldId="2147483654"/>
          </pc:sldLayoutMkLst>
        </pc:sldLayoutChg>
        <pc:sldLayoutChg chg="del">
          <pc:chgData name="John Alton" userId="6b9dcfb9-6be9-4753-907d-121e533379e0" providerId="ADAL" clId="{6E3E3599-C8B3-439B-80A6-3207D320C114}" dt="2022-09-06T20:00:30.903" v="8" actId="2696"/>
          <pc:sldLayoutMkLst>
            <pc:docMk/>
            <pc:sldMasterMk cId="3026635092" sldId="2147483648"/>
            <pc:sldLayoutMk cId="2244581371" sldId="2147483655"/>
          </pc:sldLayoutMkLst>
        </pc:sldLayoutChg>
        <pc:sldLayoutChg chg="del">
          <pc:chgData name="John Alton" userId="6b9dcfb9-6be9-4753-907d-121e533379e0" providerId="ADAL" clId="{6E3E3599-C8B3-439B-80A6-3207D320C114}" dt="2022-09-06T20:00:30.904" v="9" actId="2696"/>
          <pc:sldLayoutMkLst>
            <pc:docMk/>
            <pc:sldMasterMk cId="3026635092" sldId="2147483648"/>
            <pc:sldLayoutMk cId="2764481414" sldId="2147483656"/>
          </pc:sldLayoutMkLst>
        </pc:sldLayoutChg>
        <pc:sldLayoutChg chg="del">
          <pc:chgData name="John Alton" userId="6b9dcfb9-6be9-4753-907d-121e533379e0" providerId="ADAL" clId="{6E3E3599-C8B3-439B-80A6-3207D320C114}" dt="2022-09-06T20:00:30.905" v="10" actId="2696"/>
          <pc:sldLayoutMkLst>
            <pc:docMk/>
            <pc:sldMasterMk cId="3026635092" sldId="2147483648"/>
            <pc:sldLayoutMk cId="1853751929" sldId="2147483657"/>
          </pc:sldLayoutMkLst>
        </pc:sldLayoutChg>
        <pc:sldLayoutChg chg="del">
          <pc:chgData name="John Alton" userId="6b9dcfb9-6be9-4753-907d-121e533379e0" providerId="ADAL" clId="{6E3E3599-C8B3-439B-80A6-3207D320C114}" dt="2022-09-06T20:00:30.905" v="11" actId="2696"/>
          <pc:sldLayoutMkLst>
            <pc:docMk/>
            <pc:sldMasterMk cId="3026635092" sldId="2147483648"/>
            <pc:sldLayoutMk cId="2843604329" sldId="2147483658"/>
          </pc:sldLayoutMkLst>
        </pc:sldLayoutChg>
        <pc:sldLayoutChg chg="del">
          <pc:chgData name="John Alton" userId="6b9dcfb9-6be9-4753-907d-121e533379e0" providerId="ADAL" clId="{6E3E3599-C8B3-439B-80A6-3207D320C114}" dt="2022-09-06T20:00:30.906" v="12" actId="2696"/>
          <pc:sldLayoutMkLst>
            <pc:docMk/>
            <pc:sldMasterMk cId="3026635092" sldId="2147483648"/>
            <pc:sldLayoutMk cId="19286763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91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7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4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616"/>
            <a:ext cx="10058400" cy="747936"/>
          </a:xfrm>
        </p:spPr>
        <p:txBody>
          <a:bodyPr/>
          <a:lstStyle/>
          <a:p>
            <a:pPr algn="ctr"/>
            <a:r>
              <a:rPr lang="en-US" dirty="0"/>
              <a:t>Physical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48" y="465584"/>
            <a:ext cx="4248472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u="sng" dirty="0"/>
              <a:t>What can I read?</a:t>
            </a:r>
          </a:p>
          <a:p>
            <a:pPr marL="457200" indent="-457200">
              <a:buAutoNum type="arabicPeriod"/>
            </a:pPr>
            <a:r>
              <a:rPr lang="en-US" sz="1600" dirty="0"/>
              <a:t>Exercised. The Science of Physical Activity, Rest and Health (Daniel Lieberman)</a:t>
            </a:r>
          </a:p>
          <a:p>
            <a:pPr marL="457200" indent="-457200">
              <a:buAutoNum type="arabicPeriod"/>
            </a:pPr>
            <a:r>
              <a:rPr lang="en-US" sz="1600" dirty="0"/>
              <a:t>Pep Guardiola The Evolution (Marti </a:t>
            </a:r>
            <a:r>
              <a:rPr lang="en-US" sz="1600" dirty="0" err="1"/>
              <a:t>Perarnau</a:t>
            </a:r>
            <a:r>
              <a:rPr lang="en-US" sz="1600" dirty="0"/>
              <a:t>)</a:t>
            </a:r>
          </a:p>
          <a:p>
            <a:pPr marL="457200" indent="-457200">
              <a:buAutoNum type="arabicPeriod"/>
            </a:pPr>
            <a:r>
              <a:rPr lang="en-US" sz="1600" dirty="0"/>
              <a:t>Relentless Secrets Of The Sporting Elite (Alistair Brownlee)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2C64F9-6E58-4E3C-8F5C-FA7B5177C3E5}"/>
              </a:ext>
            </a:extLst>
          </p:cNvPr>
          <p:cNvSpPr txBox="1">
            <a:spLocks/>
          </p:cNvSpPr>
          <p:nvPr/>
        </p:nvSpPr>
        <p:spPr>
          <a:xfrm>
            <a:off x="7824192" y="839552"/>
            <a:ext cx="424847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What can I watch?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Icarus (Netflix)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All or Nothing – New Zealand All Blacks (Amazon Prime)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Cool Runnings (Disney+)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Invictus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youtube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Grid Iron (Amazon Prime)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Pho3nix SUB7 SUB8, Powered by Zwift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Youtube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E63B0-3798-4626-A405-0658014F6003}"/>
              </a:ext>
            </a:extLst>
          </p:cNvPr>
          <p:cNvSpPr txBox="1"/>
          <p:nvPr/>
        </p:nvSpPr>
        <p:spPr>
          <a:xfrm>
            <a:off x="2351584" y="4074232"/>
            <a:ext cx="52452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Where can I go?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There are numerous sports venues in England that host live sporting events throughout the year. (Villa Park, Ludlow Race Course, Alexander Stadium &amp; The Belfry are some of the more local ones)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Museums and places of interest: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National Football Museum (Manchester)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Wimbledon Museum (London)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The Olympic Park (London)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Stadium Tours (Various)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7B93D-ED3C-4373-A179-4999E796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40" y="1115042"/>
            <a:ext cx="3267075" cy="2476500"/>
          </a:xfrm>
          <a:prstGeom prst="rect">
            <a:avLst/>
          </a:prstGeom>
        </p:spPr>
      </p:pic>
      <p:pic>
        <p:nvPicPr>
          <p:cNvPr id="1032" name="Picture 8" descr="Jesse Owens - Movie, Olympics &amp; Quotes - Biography">
            <a:extLst>
              <a:ext uri="{FF2B5EF4-FFF2-40B4-BE49-F238E27FC236}">
                <a16:creationId xmlns:a16="http://schemas.microsoft.com/office/drawing/2014/main" id="{06C59FA6-9026-4E2A-8169-24E51DA84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088" y="4294659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ristian Blummenfelt (NOR) • World Triathlon">
            <a:extLst>
              <a:ext uri="{FF2B5EF4-FFF2-40B4-BE49-F238E27FC236}">
                <a16:creationId xmlns:a16="http://schemas.microsoft.com/office/drawing/2014/main" id="{BE183EA4-96DF-45E4-A1A5-60DFAB4D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28" y="3208987"/>
            <a:ext cx="2466122" cy="24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na Asher-Smith: from park runner to world-beating superstar | Dina Asher- Smith | The Guardian">
            <a:extLst>
              <a:ext uri="{FF2B5EF4-FFF2-40B4-BE49-F238E27FC236}">
                <a16:creationId xmlns:a16="http://schemas.microsoft.com/office/drawing/2014/main" id="{5CB79900-40D6-4360-B262-2B412FAB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292" y="0"/>
            <a:ext cx="1703040" cy="17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CC5AF3F1-F1AD-46F5-B229-4E1329F06412}" vid="{B7E1BF64-2168-4738-AA42-CF7C9F7F9E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2DAFA0CA17549B0660877E6063C6B" ma:contentTypeVersion="2" ma:contentTypeDescription="Create a new document." ma:contentTypeScope="" ma:versionID="f1d2d0f9602a1bb651855fc1254b9497">
  <xsd:schema xmlns:xsd="http://www.w3.org/2001/XMLSchema" xmlns:xs="http://www.w3.org/2001/XMLSchema" xmlns:p="http://schemas.microsoft.com/office/2006/metadata/properties" xmlns:ns3="113f8975-8977-4e30-97e4-f26e68ae4670" targetNamespace="http://schemas.microsoft.com/office/2006/metadata/properties" ma:root="true" ma:fieldsID="748e8ca229d87bf477e11e4b92d7cfff" ns3:_="">
    <xsd:import namespace="113f8975-8977-4e30-97e4-f26e68ae46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f8975-8977-4e30-97e4-f26e68ae46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CBF152-B18C-4544-AAC1-1C2D40D99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3f8975-8977-4e30-97e4-f26e68ae46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A27D68-E08C-47AB-8EC4-E7F061221C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E0330F-4949-40E1-8D71-AFE170CFF7B8}">
  <ds:schemaRefs>
    <ds:schemaRef ds:uri="http://schemas.microsoft.com/office/2006/documentManagement/types"/>
    <ds:schemaRef ds:uri="113f8975-8977-4e30-97e4-f26e68ae4670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Basketball 16x9</vt:lpstr>
      <vt:lpstr>Physical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Alton</dc:creator>
  <cp:lastModifiedBy>John Alton</cp:lastModifiedBy>
  <cp:revision>1</cp:revision>
  <dcterms:created xsi:type="dcterms:W3CDTF">2022-09-06T19:59:43Z</dcterms:created>
  <dcterms:modified xsi:type="dcterms:W3CDTF">2022-09-06T20:00:32Z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0x0101006C12DAFA0CA17549B0660877E6063C6B</vt:lpwstr>
  </property>
</Properties>
</file>