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46BD-9E07-4A17-AC1E-5A033A44D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66B04-BA0B-48D7-83B0-C1284E772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A060D-4CA4-4442-9AD3-AFD4E572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BEDFE-8C55-469B-A2F0-90C042D7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EC0B1-5575-4128-A52E-B13E7E4A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9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2B4ED-27E9-48BA-A1DB-2D90697C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0AD1B4-5DAE-44F0-B95E-6CBAC0BF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FC15B-AC19-40D9-AF41-560AE0C1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AD53B-B4A8-46AC-A9FA-D5E70EC0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FAC0D-57AE-42C4-A511-C7D9AD76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1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72114-002D-4616-AE76-D1970969E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B73AE-B515-4F2C-9887-93C85742E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7CC60-20E7-4D4D-A5F2-8FAA50A0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048BF-663A-4E14-997E-48FD740C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91CB6-80D9-4967-83C3-B652E414E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0FA71-0972-4BBF-A469-17C6BDD1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36E0E-4B20-49FE-B1A6-80E2B10EC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34662-D597-45AA-9DB7-2E3DB89D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018C4-6A9D-4079-B2F4-740B57B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588BC-9B44-4A75-9953-78F0677B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3F4CB-400D-4736-BA50-42B3F1EC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4772-4571-432D-8A8C-347F5C5C2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378E-26DF-45C7-A7FA-8230C79C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BA16D-25BF-4CE8-8881-005E7DB2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34CB8-678B-4D22-84AF-7A6B1DB3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3C165-F89F-483A-A59F-3CC60B5F1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9ED39-5961-44BC-9A45-59C4EFDE9E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6AAF8-31EE-4112-BC86-C48DC24D2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08522-0877-4ED7-A79F-98B30D2E9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DD1B4-F305-41D8-99A7-E6259B1B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B9A7B-9BBC-4739-9852-C42D7F46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9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32792-5B28-4C49-AF9B-6920159A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FE2F6-E44D-4677-9B2F-6F5B852AE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0223C-111E-4CB0-9236-1F3CF6F7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53343-0C19-4407-ABB2-868522411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7FBB9-5711-48A8-8C85-E3ADC94BD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5A10E-BD04-40E6-8582-27B912C6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6C57B9-2984-4477-8A30-A61FE903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2E63B2-B91B-4FDA-973C-DE28A8B3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1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8780-FE88-4238-BCA3-1738A794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C54F5F-0D74-48E9-98C6-1E403E9CF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18F791-0437-43A0-8D15-9DD5AC98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5303B-E965-4745-BF5B-258B17CAA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A99DFF-941A-48EE-8B2D-B4A5F22D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322AE8-4C3F-469D-834B-4B0B7D619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31F1F-2881-4767-AD92-2F7057E1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6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8277-AFAA-4B6E-B03A-E6BF482B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7D2B4-83FC-4B11-B81A-4D77F9DA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5C051-832A-4BF1-9A78-12E117F5E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EA250-06E5-4702-AAEF-2908349B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7CC2D-A3C5-4F0D-88C9-0CA5A7D1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E5B92-886A-47BB-9B46-6C3E7C02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4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F76F5-3606-4252-BB3B-93C64339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0F2B9-1C2B-463C-BE67-04497A472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BB4AE-7C59-404B-99AE-472E6C79A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21F40-71CB-4643-8600-8D1E6F16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512B4-D8AA-42C2-9EE4-0CEA5DC3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BFC02-7C33-41AB-9172-2A4FA4E8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58880-A2E4-4D05-AC66-7EB43D87F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9DA3C-7037-45FD-A7EA-4134C68AE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C67B6-FE17-4A04-B59B-CDE2F670D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3DB9-8BFB-4E5B-9B38-690F0304DF0C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0ECAC-06B5-43F7-B78B-AB15676DE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F903-E4D5-4C19-A6A3-2CA516CF4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5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3491" y="152545"/>
            <a:ext cx="5920509" cy="1011237"/>
          </a:xfrm>
        </p:spPr>
        <p:txBody>
          <a:bodyPr>
            <a:normAutofit/>
          </a:bodyPr>
          <a:lstStyle/>
          <a:p>
            <a:r>
              <a:rPr lang="en-GB" dirty="0"/>
              <a:t>HISTORY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485198" y="818185"/>
            <a:ext cx="5179793" cy="3867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A Short History of the Vietnam War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by Gordon Kerr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Oliver Twist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by Charles Dickens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The First World War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A. J. P. Taylor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Death in Venice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Thomas Mann</a:t>
            </a:r>
            <a:endParaRPr lang="en-GB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Renaissance Town by Jacqueline Morley</a:t>
            </a:r>
          </a:p>
          <a:p>
            <a:pPr marL="285750" indent="-2857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Horrible, Miserable and Middle </a:t>
            </a:r>
            <a:b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Ages: The Disgusting Details About </a:t>
            </a:r>
            <a:b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 During Medieval Times by Kathy </a:t>
            </a:r>
            <a:b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Allen</a:t>
            </a:r>
          </a:p>
          <a:p>
            <a:pPr marL="285750" indent="-28575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286911" y="4377086"/>
            <a:ext cx="40253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Imperial War Museum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Calibri"/>
                <a:sym typeface="Calibri"/>
              </a:rPr>
              <a:t>British Museum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Calibri"/>
                <a:sym typeface="Calibri"/>
              </a:rPr>
              <a:t>Worcester George Marshall Museum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cs typeface="Calibri"/>
                <a:sym typeface="Calibri"/>
              </a:rPr>
              <a:t>Black Country Living Museum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7307629" y="2699042"/>
            <a:ext cx="40253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</a:t>
            </a:r>
          </a:p>
          <a:p>
            <a:r>
              <a:rPr lang="en-GB" i="1" dirty="0">
                <a:latin typeface="Arial Black" panose="020B0A04020102020204" pitchFamily="34" charset="0"/>
              </a:rPr>
              <a:t>Please be mindful that some of these films are rated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Victoria and Abdul (2017)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Sherlock Holmes (2009) Age rating 12A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Elizabeth: a golden Age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Good Morning, Vietnam (1987)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1917 (certificate 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War Horse</a:t>
            </a:r>
            <a:endParaRPr lang="en-GB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Thirteen days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Bridge of Spies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A picture containing car, sitting&#10;&#10;Description automatically generated">
            <a:extLst>
              <a:ext uri="{FF2B5EF4-FFF2-40B4-BE49-F238E27FC236}">
                <a16:creationId xmlns:a16="http://schemas.microsoft.com/office/drawing/2014/main" id="{1EB3600C-5048-460F-91FC-73CBAA8256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53" b="10183"/>
          <a:stretch/>
        </p:blipFill>
        <p:spPr>
          <a:xfrm>
            <a:off x="8034282" y="1034580"/>
            <a:ext cx="2572083" cy="17225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2D3791-F82B-437E-87FD-0BCB7044FE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156" y="3432181"/>
            <a:ext cx="2315614" cy="2128203"/>
          </a:xfrm>
          <a:prstGeom prst="rect">
            <a:avLst/>
          </a:prstGeom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9133093A-7DD1-4F73-B4B7-42DFD2A4B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995" y="1094839"/>
            <a:ext cx="1608629" cy="200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8111BC9C1C08429521399D3AECB117" ma:contentTypeVersion="14" ma:contentTypeDescription="Create a new document." ma:contentTypeScope="" ma:versionID="67f864035e3947dd9e9fb9e7d2982dba">
  <xsd:schema xmlns:xsd="http://www.w3.org/2001/XMLSchema" xmlns:xs="http://www.w3.org/2001/XMLSchema" xmlns:p="http://schemas.microsoft.com/office/2006/metadata/properties" xmlns:ns3="fc61676d-e307-43dd-9ec4-100ea8ce29a0" xmlns:ns4="dc5498ed-3b88-4231-8f98-82be7ab14052" targetNamespace="http://schemas.microsoft.com/office/2006/metadata/properties" ma:root="true" ma:fieldsID="fc0f7fe0c7965f1c7420a5fc3c3b8ebe" ns3:_="" ns4:_="">
    <xsd:import namespace="fc61676d-e307-43dd-9ec4-100ea8ce29a0"/>
    <xsd:import namespace="dc5498ed-3b88-4231-8f98-82be7ab140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1676d-e307-43dd-9ec4-100ea8ce2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498ed-3b88-4231-8f98-82be7ab1405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F50F6B-A18B-4F6B-95E0-909BC5DD9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61676d-e307-43dd-9ec4-100ea8ce29a0"/>
    <ds:schemaRef ds:uri="dc5498ed-3b88-4231-8f98-82be7ab140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FFDF52-9786-4314-8EF7-12CE5104742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fc61676d-e307-43dd-9ec4-100ea8ce29a0"/>
    <ds:schemaRef ds:uri="http://schemas.microsoft.com/office/infopath/2007/PartnerControls"/>
    <ds:schemaRef ds:uri="http://schemas.openxmlformats.org/package/2006/metadata/core-properties"/>
    <ds:schemaRef ds:uri="dc5498ed-3b88-4231-8f98-82be7ab14052"/>
  </ds:schemaRefs>
</ds:datastoreItem>
</file>

<file path=customXml/itemProps3.xml><?xml version="1.0" encoding="utf-8"?>
<ds:datastoreItem xmlns:ds="http://schemas.openxmlformats.org/officeDocument/2006/customXml" ds:itemID="{FF995BA9-A7FC-4ABC-80AF-FAB8913164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HISTORY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Shepherd</dc:creator>
  <cp:lastModifiedBy>Alex Hubbard</cp:lastModifiedBy>
  <cp:revision>7</cp:revision>
  <dcterms:created xsi:type="dcterms:W3CDTF">2022-09-05T14:26:33Z</dcterms:created>
  <dcterms:modified xsi:type="dcterms:W3CDTF">2022-09-09T13:01:14Z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0x010100368111BC9C1C08429521399D3AECB117</vt:lpwstr>
  </property>
</Properties>
</file>