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4"/>
  </p:sldMasterIdLst>
  <p:sldIdLst>
    <p:sldId id="260" r:id="rId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53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013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9660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119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9015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243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497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80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24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572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65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29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795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54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20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93DB9-8BFB-4E5B-9B38-690F0304DF0C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96DE3F4-2B63-4246-A4C7-426B1C5D26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52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  <p:sldLayoutId id="2147483880" r:id="rId13"/>
    <p:sldLayoutId id="2147483881" r:id="rId14"/>
    <p:sldLayoutId id="2147483882" r:id="rId15"/>
    <p:sldLayoutId id="21474838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bc.co.uk/iplayer/episode/p09hy0vh/ad/joey-essex-grief-and-me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www.bbc.co.uk/programmes/p07lsr4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hemadmuseum.co.uk/" TargetMode="External"/><Relationship Id="rId11" Type="http://schemas.openxmlformats.org/officeDocument/2006/relationships/image" Target="../media/image3.jpeg"/><Relationship Id="rId5" Type="http://schemas.openxmlformats.org/officeDocument/2006/relationships/hyperlink" Target="https://www.youtube.com/watch?v=dP7ot_CQ_58" TargetMode="External"/><Relationship Id="rId10" Type="http://schemas.openxmlformats.org/officeDocument/2006/relationships/hyperlink" Target="https://www.channel4.com/programmes/born-to-be-different" TargetMode="External"/><Relationship Id="rId4" Type="http://schemas.openxmlformats.org/officeDocument/2006/relationships/hyperlink" Target="https://designmuseum.org/venue-hire-old/virtual-tour-of-the-design-museum" TargetMode="External"/><Relationship Id="rId9" Type="http://schemas.openxmlformats.org/officeDocument/2006/relationships/hyperlink" Target="https://www.bbc.co.uk/iplayer/episodes/p06zhf9j/the-nine-to-five-with-stacey-doole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92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ealth and social care leaders unite to improve public involvement in  research - GOV.UK">
            <a:extLst>
              <a:ext uri="{FF2B5EF4-FFF2-40B4-BE49-F238E27FC236}">
                <a16:creationId xmlns:a16="http://schemas.microsoft.com/office/drawing/2014/main" id="{8A0810EA-121A-4436-9C3E-B36E43975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389" y="0"/>
            <a:ext cx="2619375" cy="17430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extLst/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83ABFBE-6DCD-472E-B379-F3E51A785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3899" y="1509884"/>
            <a:ext cx="6954847" cy="1011237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Health &amp; Social Care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B937BF-F3DD-4AB3-A64E-8910D746635E}"/>
              </a:ext>
            </a:extLst>
          </p:cNvPr>
          <p:cNvSpPr txBox="1"/>
          <p:nvPr/>
        </p:nvSpPr>
        <p:spPr>
          <a:xfrm>
            <a:off x="7380522" y="130420"/>
            <a:ext cx="51797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can I read?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Fault in our Stars by John Green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ea typeface="Calibri"/>
                <a:cs typeface="Calibri"/>
                <a:sym typeface="Calibri"/>
              </a:rPr>
              <a:t>Elizabeth is Missing by Emma Healy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ea typeface="Calibri"/>
                <a:cs typeface="Calibri"/>
                <a:sym typeface="Calibri"/>
              </a:rPr>
              <a:t>No Child of Mine by Susan Lewis</a:t>
            </a:r>
            <a:br>
              <a:rPr lang="en-GB" dirty="0">
                <a:solidFill>
                  <a:srgbClr val="002060"/>
                </a:solidFill>
                <a:ea typeface="Calibri"/>
                <a:cs typeface="Calibri"/>
                <a:sym typeface="Calibri"/>
              </a:rPr>
            </a:br>
            <a:r>
              <a:rPr lang="en-GB" dirty="0">
                <a:solidFill>
                  <a:srgbClr val="002060"/>
                </a:solidFill>
                <a:ea typeface="Calibri"/>
                <a:cs typeface="Calibri"/>
                <a:sym typeface="Calibri"/>
              </a:rPr>
              <a:t>The whole brain child by Daniel Sigel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E8932F-5CEF-40C0-A0F8-E19EC3D3B875}"/>
              </a:ext>
            </a:extLst>
          </p:cNvPr>
          <p:cNvSpPr txBox="1"/>
          <p:nvPr/>
        </p:nvSpPr>
        <p:spPr>
          <a:xfrm>
            <a:off x="6040582" y="4113170"/>
            <a:ext cx="61514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Where can I visit?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  <a:ea typeface="Calibri"/>
                <a:cs typeface="Calibri"/>
                <a:sym typeface="Calibri"/>
              </a:rPr>
              <a:t>The Design Museum - Virtual Tour of Museum (free) - </a:t>
            </a:r>
            <a:r>
              <a:rPr lang="en-GB" u="sng" dirty="0">
                <a:solidFill>
                  <a:srgbClr val="002060"/>
                </a:solidFill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https://designmuseum.org/venue-hire-old/virtual-tour-of-the-design-museum#</a:t>
            </a:r>
            <a:endParaRPr lang="en-GB" u="sng" dirty="0">
              <a:solidFill>
                <a:srgbClr val="002060"/>
              </a:solidFill>
              <a:ea typeface="Calibri"/>
              <a:cs typeface="Calibri"/>
              <a:sym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V &amp; A museum virtual tour- </a:t>
            </a:r>
            <a:r>
              <a:rPr lang="en-GB" dirty="0">
                <a:hlinkClick r:id="rId5"/>
              </a:rPr>
              <a:t>An Introduction to the V&amp;A – YouTube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Mechanical toy Museum-</a:t>
            </a:r>
            <a:r>
              <a:rPr lang="en-GB" dirty="0">
                <a:hlinkClick r:id="rId6"/>
              </a:rPr>
              <a:t> Home - The Mechanical Art &amp; Design Museum (themadmuseum.co.uk)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1154C6-823D-44E0-A835-BDED80990B8D}"/>
              </a:ext>
            </a:extLst>
          </p:cNvPr>
          <p:cNvSpPr txBox="1"/>
          <p:nvPr/>
        </p:nvSpPr>
        <p:spPr>
          <a:xfrm>
            <a:off x="1793174" y="3039792"/>
            <a:ext cx="40253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can I watch?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BBC Three – </a:t>
            </a:r>
            <a:r>
              <a:rPr lang="en-GB" dirty="0" err="1">
                <a:hlinkClick r:id="rId7"/>
              </a:rPr>
              <a:t>Jesy</a:t>
            </a:r>
            <a:r>
              <a:rPr lang="en-GB" dirty="0">
                <a:hlinkClick r:id="rId7"/>
              </a:rPr>
              <a:t> Nelson: ‘Odd One Out’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BBC iPlayer – </a:t>
            </a:r>
            <a:r>
              <a:rPr lang="en-GB" dirty="0">
                <a:hlinkClick r:id="rId8"/>
              </a:rPr>
              <a:t>Joey Essex: Grief and Me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BBC iPlayer – </a:t>
            </a:r>
            <a:r>
              <a:rPr lang="en-GB" dirty="0">
                <a:hlinkClick r:id="rId9"/>
              </a:rPr>
              <a:t>The Nine to Five with Stacey Dooley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All 4 – </a:t>
            </a:r>
            <a:r>
              <a:rPr lang="en-GB" dirty="0">
                <a:hlinkClick r:id="rId10"/>
              </a:rPr>
              <a:t>Born to Be Different</a:t>
            </a:r>
            <a:endParaRPr lang="en-GB" dirty="0"/>
          </a:p>
        </p:txBody>
      </p:sp>
      <p:pic>
        <p:nvPicPr>
          <p:cNvPr id="1028" name="Picture 4" descr="Health and Social Care Courses | Paston College">
            <a:extLst>
              <a:ext uri="{FF2B5EF4-FFF2-40B4-BE49-F238E27FC236}">
                <a16:creationId xmlns:a16="http://schemas.microsoft.com/office/drawing/2014/main" id="{B53076CC-15E5-4BA2-B270-F17B31CC5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5751" y="2592730"/>
            <a:ext cx="318135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49980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8111BC9C1C08429521399D3AECB117" ma:contentTypeVersion="14" ma:contentTypeDescription="Create a new document." ma:contentTypeScope="" ma:versionID="67f864035e3947dd9e9fb9e7d2982dba">
  <xsd:schema xmlns:xsd="http://www.w3.org/2001/XMLSchema" xmlns:xs="http://www.w3.org/2001/XMLSchema" xmlns:p="http://schemas.microsoft.com/office/2006/metadata/properties" xmlns:ns3="fc61676d-e307-43dd-9ec4-100ea8ce29a0" xmlns:ns4="dc5498ed-3b88-4231-8f98-82be7ab14052" targetNamespace="http://schemas.microsoft.com/office/2006/metadata/properties" ma:root="true" ma:fieldsID="fc0f7fe0c7965f1c7420a5fc3c3b8ebe" ns3:_="" ns4:_="">
    <xsd:import namespace="fc61676d-e307-43dd-9ec4-100ea8ce29a0"/>
    <xsd:import namespace="dc5498ed-3b88-4231-8f98-82be7ab1405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61676d-e307-43dd-9ec4-100ea8ce29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5498ed-3b88-4231-8f98-82be7ab1405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FFDF52-9786-4314-8EF7-12CE51047426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fc61676d-e307-43dd-9ec4-100ea8ce29a0"/>
    <ds:schemaRef ds:uri="dc5498ed-3b88-4231-8f98-82be7ab14052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F995BA9-A7FC-4ABC-80AF-FAB8913164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F50F6B-A18B-4F6B-95E0-909BC5DD9E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61676d-e307-43dd-9ec4-100ea8ce29a0"/>
    <ds:schemaRef ds:uri="dc5498ed-3b88-4231-8f98-82be7ab140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28</TotalTime>
  <Words>140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Wisp</vt:lpstr>
      <vt:lpstr>Health &amp; Social Care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Shepherd</dc:creator>
  <cp:lastModifiedBy>Jane Irvine</cp:lastModifiedBy>
  <cp:revision>5</cp:revision>
  <dcterms:created xsi:type="dcterms:W3CDTF">2022-09-05T14:26:33Z</dcterms:created>
  <dcterms:modified xsi:type="dcterms:W3CDTF">2022-09-29T09:39:44Z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0x010100368111BC9C1C08429521399D3AECB117</vt:lpwstr>
  </property>
</Properties>
</file>