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0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Taylor" userId="6d1c3d4a-bb6c-48c9-9694-abbe88895154" providerId="ADAL" clId="{25CF329F-9456-490C-A7AA-57F53F4A3414}"/>
    <pc:docChg chg="custSel modSld">
      <pc:chgData name="Ella Taylor" userId="6d1c3d4a-bb6c-48c9-9694-abbe88895154" providerId="ADAL" clId="{25CF329F-9456-490C-A7AA-57F53F4A3414}" dt="2022-09-06T20:30:52.042" v="24" actId="313"/>
      <pc:docMkLst>
        <pc:docMk/>
      </pc:docMkLst>
      <pc:sldChg chg="modSp">
        <pc:chgData name="Ella Taylor" userId="6d1c3d4a-bb6c-48c9-9694-abbe88895154" providerId="ADAL" clId="{25CF329F-9456-490C-A7AA-57F53F4A3414}" dt="2022-09-06T20:30:52.042" v="24" actId="313"/>
        <pc:sldMkLst>
          <pc:docMk/>
          <pc:sldMk cId="3427499802" sldId="260"/>
        </pc:sldMkLst>
        <pc:spChg chg="mod">
          <ac:chgData name="Ella Taylor" userId="6d1c3d4a-bb6c-48c9-9694-abbe88895154" providerId="ADAL" clId="{25CF329F-9456-490C-A7AA-57F53F4A3414}" dt="2022-09-06T20:30:52.042" v="24" actId="313"/>
          <ac:spMkLst>
            <pc:docMk/>
            <pc:sldMk cId="3427499802" sldId="260"/>
            <ac:spMk id="6" creationId="{0EE8932F-5CEF-40C0-A0F8-E19EC3D3B8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69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6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909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508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8560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386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817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6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6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2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25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4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4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97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7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www.worcester.ac.uk/life/virtual-tour.aspx" TargetMode="External"/><Relationship Id="rId7" Type="http://schemas.openxmlformats.org/officeDocument/2006/relationships/hyperlink" Target="https://www.bbc.co.uk/iplayer/episodes/m0011wng/zara-mcdermott" TargetMode="External"/><Relationship Id="rId2" Type="http://schemas.openxmlformats.org/officeDocument/2006/relationships/hyperlink" Target="https://www.birmingham.ac.uk/virtual-tour/#s=pano3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be.com/watch?v=5SVXmkerGgc&amp;feature=share" TargetMode="External"/><Relationship Id="rId5" Type="http://schemas.openxmlformats.org/officeDocument/2006/relationships/hyperlink" Target="https://medicalmuseum.org.uk/the-infirmary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s://warriors.co.uk/" TargetMode="Externa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3ABFBE-6DCD-472E-B379-F3E51A785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4169" y="2212025"/>
            <a:ext cx="2045994" cy="1216975"/>
          </a:xfrm>
        </p:spPr>
        <p:txBody>
          <a:bodyPr>
            <a:normAutofit/>
          </a:bodyPr>
          <a:lstStyle/>
          <a:p>
            <a:r>
              <a:rPr lang="en-GB" sz="6000" b="1" dirty="0"/>
              <a:t>PSHE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937BF-F3DD-4AB3-A64E-8910D746635E}"/>
              </a:ext>
            </a:extLst>
          </p:cNvPr>
          <p:cNvSpPr txBox="1"/>
          <p:nvPr/>
        </p:nvSpPr>
        <p:spPr>
          <a:xfrm>
            <a:off x="1254099" y="278986"/>
            <a:ext cx="5179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read?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Wonder by R. J. Palacio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The Hate U Give by Angie </a:t>
            </a:r>
            <a:r>
              <a:rPr lang="en-GB" dirty="0" err="1"/>
              <a:t>Thomasa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Noughts and Crosses by Malorie Blackman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Heartstopper by Alice </a:t>
            </a:r>
            <a:r>
              <a:rPr lang="en-GB" dirty="0" err="1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Oseman</a:t>
            </a:r>
            <a:endParaRPr lang="en-GB" dirty="0">
              <a:solidFill>
                <a:srgbClr val="002060"/>
              </a:solidFill>
              <a:ea typeface="Calibri"/>
              <a:cs typeface="Calibri"/>
              <a:sym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Me Before You by JoJo Moyes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8932F-5CEF-40C0-A0F8-E19EC3D3B875}"/>
              </a:ext>
            </a:extLst>
          </p:cNvPr>
          <p:cNvSpPr txBox="1"/>
          <p:nvPr/>
        </p:nvSpPr>
        <p:spPr>
          <a:xfrm>
            <a:off x="308782" y="4181918"/>
            <a:ext cx="4025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can I visit?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Personal – </a:t>
            </a: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  <a:hlinkClick r:id="rId2"/>
              </a:rPr>
              <a:t>Birmingham University</a:t>
            </a: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  <a:hlinkClick r:id="rId3"/>
              </a:rPr>
              <a:t>Worcester University</a:t>
            </a:r>
            <a:endParaRPr lang="en-GB" dirty="0">
              <a:solidFill>
                <a:srgbClr val="002060"/>
              </a:solidFill>
              <a:ea typeface="Calibri"/>
              <a:cs typeface="Calibri"/>
              <a:sym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Calibri"/>
                <a:sym typeface="Calibri"/>
              </a:rPr>
              <a:t>Social - </a:t>
            </a: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  <a:hlinkClick r:id="rId4"/>
              </a:rPr>
              <a:t>Worcester Warriors</a:t>
            </a:r>
            <a:endParaRPr lang="en-GB" dirty="0">
              <a:solidFill>
                <a:srgbClr val="002060"/>
              </a:solidFill>
              <a:cs typeface="Calibri"/>
              <a:sym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Calibri"/>
                <a:sym typeface="Calibri"/>
              </a:rPr>
              <a:t>Health – </a:t>
            </a:r>
            <a:r>
              <a:rPr lang="en-GB" dirty="0">
                <a:solidFill>
                  <a:srgbClr val="002060"/>
                </a:solidFill>
                <a:cs typeface="Calibri"/>
                <a:sym typeface="Calibri"/>
                <a:hlinkClick r:id="rId5"/>
              </a:rPr>
              <a:t>Worcester Medical Museums</a:t>
            </a:r>
            <a:endParaRPr lang="en-GB" dirty="0">
              <a:solidFill>
                <a:srgbClr val="002060"/>
              </a:solidFill>
              <a:cs typeface="Calibri"/>
              <a:sym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Calibri"/>
                <a:sym typeface="Calibri"/>
              </a:rPr>
              <a:t>Economic – </a:t>
            </a:r>
            <a:r>
              <a:rPr lang="en-GB" dirty="0">
                <a:solidFill>
                  <a:srgbClr val="002060"/>
                </a:solidFill>
                <a:cs typeface="Calibri"/>
                <a:sym typeface="Calibri"/>
                <a:hlinkClick r:id="rId6"/>
              </a:rPr>
              <a:t>Bank of England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1154C6-823D-44E0-A835-BDED80990B8D}"/>
              </a:ext>
            </a:extLst>
          </p:cNvPr>
          <p:cNvSpPr txBox="1"/>
          <p:nvPr/>
        </p:nvSpPr>
        <p:spPr>
          <a:xfrm>
            <a:off x="6687988" y="3027756"/>
            <a:ext cx="40253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watch?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BBC iPlayer – </a:t>
            </a:r>
            <a:r>
              <a:rPr lang="en-GB" dirty="0">
                <a:hlinkClick r:id="rId7"/>
              </a:rPr>
              <a:t>Zara McDermott ‘Revenge Porn’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Disney’s Inside Out – Disney+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Pursuit of Happiness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Super Size Me – Amazon Prime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Pay It Forward - Netflix</a:t>
            </a:r>
          </a:p>
        </p:txBody>
      </p:sp>
      <p:pic>
        <p:nvPicPr>
          <p:cNvPr id="1026" name="Picture 2" descr="Health and social care leaders unite to improve public involvement in  research - GOV.UK">
            <a:extLst>
              <a:ext uri="{FF2B5EF4-FFF2-40B4-BE49-F238E27FC236}">
                <a16:creationId xmlns:a16="http://schemas.microsoft.com/office/drawing/2014/main" id="{8A0810EA-121A-4436-9C3E-B36E43975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988" y="5584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alth and Social Care Courses | Paston College">
            <a:extLst>
              <a:ext uri="{FF2B5EF4-FFF2-40B4-BE49-F238E27FC236}">
                <a16:creationId xmlns:a16="http://schemas.microsoft.com/office/drawing/2014/main" id="{B53076CC-15E5-4BA2-B270-F17B31CC5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996" y="5263754"/>
            <a:ext cx="3186545" cy="14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7 Jobs in Health and Social Care | Health and Social Care Career Paths">
            <a:extLst>
              <a:ext uri="{FF2B5EF4-FFF2-40B4-BE49-F238E27FC236}">
                <a16:creationId xmlns:a16="http://schemas.microsoft.com/office/drawing/2014/main" id="{E0D21EAB-5E38-4EDF-99EE-B29620600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44" y="2346398"/>
            <a:ext cx="2015692" cy="120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998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8111BC9C1C08429521399D3AECB117" ma:contentTypeVersion="14" ma:contentTypeDescription="Create a new document." ma:contentTypeScope="" ma:versionID="67f864035e3947dd9e9fb9e7d2982dba">
  <xsd:schema xmlns:xsd="http://www.w3.org/2001/XMLSchema" xmlns:xs="http://www.w3.org/2001/XMLSchema" xmlns:p="http://schemas.microsoft.com/office/2006/metadata/properties" xmlns:ns3="fc61676d-e307-43dd-9ec4-100ea8ce29a0" xmlns:ns4="dc5498ed-3b88-4231-8f98-82be7ab14052" targetNamespace="http://schemas.microsoft.com/office/2006/metadata/properties" ma:root="true" ma:fieldsID="fc0f7fe0c7965f1c7420a5fc3c3b8ebe" ns3:_="" ns4:_="">
    <xsd:import namespace="fc61676d-e307-43dd-9ec4-100ea8ce29a0"/>
    <xsd:import namespace="dc5498ed-3b88-4231-8f98-82be7ab140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1676d-e307-43dd-9ec4-100ea8ce2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498ed-3b88-4231-8f98-82be7ab1405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FFDF52-9786-4314-8EF7-12CE51047426}">
  <ds:schemaRefs>
    <ds:schemaRef ds:uri="http://purl.org/dc/elements/1.1/"/>
    <ds:schemaRef ds:uri="http://purl.org/dc/terms/"/>
    <ds:schemaRef ds:uri="http://schemas.openxmlformats.org/package/2006/metadata/core-properties"/>
    <ds:schemaRef ds:uri="dc5498ed-3b88-4231-8f98-82be7ab14052"/>
    <ds:schemaRef ds:uri="http://purl.org/dc/dcmitype/"/>
    <ds:schemaRef ds:uri="http://schemas.microsoft.com/office/infopath/2007/PartnerControls"/>
    <ds:schemaRef ds:uri="http://schemas.microsoft.com/office/2006/documentManagement/types"/>
    <ds:schemaRef ds:uri="fc61676d-e307-43dd-9ec4-100ea8ce29a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995BA9-A7FC-4ABC-80AF-FAB8913164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F50F6B-A18B-4F6B-95E0-909BC5DD9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61676d-e307-43dd-9ec4-100ea8ce29a0"/>
    <ds:schemaRef ds:uri="dc5498ed-3b88-4231-8f98-82be7ab140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98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PSHE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Shepherd</dc:creator>
  <cp:lastModifiedBy>Jane Irvine</cp:lastModifiedBy>
  <cp:revision>7</cp:revision>
  <cp:lastPrinted>2022-09-29T09:43:46Z</cp:lastPrinted>
  <dcterms:created xsi:type="dcterms:W3CDTF">2022-09-05T14:26:33Z</dcterms:created>
  <dcterms:modified xsi:type="dcterms:W3CDTF">2022-09-29T09:43:47Z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0x010100368111BC9C1C08429521399D3AECB117</vt:lpwstr>
  </property>
</Properties>
</file>