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7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0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8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1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6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8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1A92-2FFB-44F5-AA8D-FDFF427E379A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616F-A558-472F-9550-03B19D187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A5C84-5220-41E0-A02F-33548B34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0E06EA85-1624-47FC-8FED-40975473C2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CA281-93E0-4CB3-9A99-B7F134C5E81B}"/>
              </a:ext>
            </a:extLst>
          </p:cNvPr>
          <p:cNvSpPr txBox="1"/>
          <p:nvPr/>
        </p:nvSpPr>
        <p:spPr>
          <a:xfrm>
            <a:off x="5149881" y="448854"/>
            <a:ext cx="3462291" cy="323165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Things to Read</a:t>
            </a:r>
          </a:p>
          <a:p>
            <a:r>
              <a:rPr lang="en-GB" sz="2000" dirty="0"/>
              <a:t>A brief history of time by </a:t>
            </a:r>
            <a:r>
              <a:rPr lang="en-GB" sz="2000"/>
              <a:t>Stephen Hawking</a:t>
            </a:r>
            <a:endParaRPr lang="en-GB" sz="2000" dirty="0"/>
          </a:p>
          <a:p>
            <a:r>
              <a:rPr lang="en-GB" sz="2000" dirty="0"/>
              <a:t>The Feynman Lectures on Physics </a:t>
            </a:r>
          </a:p>
          <a:p>
            <a:r>
              <a:rPr lang="en-GB" sz="2000" dirty="0"/>
              <a:t>by Richard P. Feynman</a:t>
            </a:r>
          </a:p>
          <a:p>
            <a:r>
              <a:rPr lang="en-GB" sz="2000" dirty="0"/>
              <a:t>Astrophysics for People in a Hurry by Neil deGrasse Tyson</a:t>
            </a:r>
          </a:p>
          <a:p>
            <a:r>
              <a:rPr lang="en-GB" sz="2000" dirty="0"/>
              <a:t>The First Three Minutes by Steven Weinberg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6C9F0-0F9E-437A-9AB5-7964312DEEF8}"/>
              </a:ext>
            </a:extLst>
          </p:cNvPr>
          <p:cNvSpPr txBox="1"/>
          <p:nvPr/>
        </p:nvSpPr>
        <p:spPr>
          <a:xfrm>
            <a:off x="628650" y="946661"/>
            <a:ext cx="3718079" cy="160043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000" b="1" dirty="0"/>
              <a:t>PHYSICS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F9EA7-02CA-4121-B9A6-C1B37ADD8B9D}"/>
              </a:ext>
            </a:extLst>
          </p:cNvPr>
          <p:cNvSpPr txBox="1"/>
          <p:nvPr/>
        </p:nvSpPr>
        <p:spPr>
          <a:xfrm>
            <a:off x="5149880" y="4180065"/>
            <a:ext cx="3462291" cy="200054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Things to watch</a:t>
            </a:r>
          </a:p>
          <a:p>
            <a:r>
              <a:rPr lang="en-GB" sz="2000" dirty="0"/>
              <a:t>Chernobyl</a:t>
            </a:r>
          </a:p>
          <a:p>
            <a:r>
              <a:rPr lang="en-GB" sz="2000" dirty="0"/>
              <a:t>The Theory of Everything</a:t>
            </a:r>
          </a:p>
          <a:p>
            <a:r>
              <a:rPr lang="en-GB" sz="2000" dirty="0"/>
              <a:t>Interstellar</a:t>
            </a:r>
          </a:p>
          <a:p>
            <a:r>
              <a:rPr lang="en-GB" sz="2000" dirty="0"/>
              <a:t>Contact</a:t>
            </a:r>
          </a:p>
          <a:p>
            <a:r>
              <a:rPr lang="en-GB" sz="2000" dirty="0"/>
              <a:t>Apollo 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48E00-4275-4749-9416-C3F01CEEC19F}"/>
              </a:ext>
            </a:extLst>
          </p:cNvPr>
          <p:cNvSpPr txBox="1"/>
          <p:nvPr/>
        </p:nvSpPr>
        <p:spPr>
          <a:xfrm>
            <a:off x="628651" y="3810733"/>
            <a:ext cx="3718078" cy="236988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Where to go</a:t>
            </a:r>
          </a:p>
          <a:p>
            <a:r>
              <a:rPr lang="en-GB" sz="2000" dirty="0"/>
              <a:t>Science museum – London</a:t>
            </a:r>
          </a:p>
          <a:p>
            <a:r>
              <a:rPr lang="en-GB" sz="2000" dirty="0"/>
              <a:t>Thinktank – Birmingham</a:t>
            </a:r>
          </a:p>
          <a:p>
            <a:r>
              <a:rPr lang="en-GB" sz="2000" dirty="0"/>
              <a:t>Kennedy space centre – Florida, US</a:t>
            </a:r>
          </a:p>
          <a:p>
            <a:r>
              <a:rPr lang="en-GB" sz="2000" dirty="0"/>
              <a:t>RAF museum - London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187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72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Holmyard</dc:creator>
  <cp:lastModifiedBy>Paul Shepherd</cp:lastModifiedBy>
  <cp:revision>5</cp:revision>
  <cp:lastPrinted>2022-09-27T14:03:40Z</cp:lastPrinted>
  <dcterms:created xsi:type="dcterms:W3CDTF">2022-09-11T19:42:11Z</dcterms:created>
  <dcterms:modified xsi:type="dcterms:W3CDTF">2022-09-27T14:33:54Z</dcterms:modified>
</cp:coreProperties>
</file>